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7" r:id="rId41"/>
    <p:sldId id="298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E39D51-C960-41BE-86F2-E07583112B9D}" v="1" dt="2025-07-14T23:29:29.8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Mikul" userId="378ea6b818ca0114" providerId="LiveId" clId="{B7E39D51-C960-41BE-86F2-E07583112B9D}"/>
    <pc:docChg chg="addSld modSld">
      <pc:chgData name="Brian Mikul" userId="378ea6b818ca0114" providerId="LiveId" clId="{B7E39D51-C960-41BE-86F2-E07583112B9D}" dt="2025-07-14T23:29:29.890" v="0"/>
      <pc:docMkLst>
        <pc:docMk/>
      </pc:docMkLst>
      <pc:sldChg chg="add">
        <pc:chgData name="Brian Mikul" userId="378ea6b818ca0114" providerId="LiveId" clId="{B7E39D51-C960-41BE-86F2-E07583112B9D}" dt="2025-07-14T23:29:29.890" v="0"/>
        <pc:sldMkLst>
          <pc:docMk/>
          <pc:sldMk cId="219973529" sldId="29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7/14/2025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dirty="0"/>
              <a:t>The Lord Provides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Genesis 21-25</a:t>
            </a:r>
          </a:p>
        </p:txBody>
      </p:sp>
    </p:spTree>
    <p:extLst>
      <p:ext uri="{BB962C8B-B14F-4D97-AF65-F5344CB8AC3E}">
        <p14:creationId xmlns:p14="http://schemas.microsoft.com/office/powerpoint/2010/main" val="101773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events of these chapters center around normal family life: births, funerals, weddings, sibling rivalry, etc.  God cares about these things!</a:t>
            </a:r>
          </a:p>
        </p:txBody>
      </p:sp>
    </p:spTree>
    <p:extLst>
      <p:ext uri="{BB962C8B-B14F-4D97-AF65-F5344CB8AC3E}">
        <p14:creationId xmlns:p14="http://schemas.microsoft.com/office/powerpoint/2010/main" val="1220527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does God provide in v1-7?  Why is it significant?</a:t>
            </a:r>
          </a:p>
        </p:txBody>
      </p:sp>
    </p:spTree>
    <p:extLst>
      <p:ext uri="{BB962C8B-B14F-4D97-AF65-F5344CB8AC3E}">
        <p14:creationId xmlns:p14="http://schemas.microsoft.com/office/powerpoint/2010/main" val="1958216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does God provide in v1-7?  Why is it significant?</a:t>
            </a:r>
          </a:p>
          <a:p>
            <a:r>
              <a:rPr lang="en-US" dirty="0"/>
              <a:t>How might this provision be an encouragement to us?</a:t>
            </a:r>
          </a:p>
        </p:txBody>
      </p:sp>
    </p:spTree>
    <p:extLst>
      <p:ext uri="{BB962C8B-B14F-4D97-AF65-F5344CB8AC3E}">
        <p14:creationId xmlns:p14="http://schemas.microsoft.com/office/powerpoint/2010/main" val="1715234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does God provide in v1-7?  Why is it significant?</a:t>
            </a:r>
          </a:p>
          <a:p>
            <a:r>
              <a:rPr lang="en-US" dirty="0"/>
              <a:t>How might this provision be an encouragement to us?</a:t>
            </a:r>
          </a:p>
          <a:p>
            <a:r>
              <a:rPr lang="en-US" dirty="0"/>
              <a:t>What is Sarah’s response to God’s provision?</a:t>
            </a:r>
          </a:p>
        </p:txBody>
      </p:sp>
    </p:spTree>
    <p:extLst>
      <p:ext uri="{BB962C8B-B14F-4D97-AF65-F5344CB8AC3E}">
        <p14:creationId xmlns:p14="http://schemas.microsoft.com/office/powerpoint/2010/main" val="810804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does God provide in v1-7?  Why is it significant?</a:t>
            </a:r>
          </a:p>
          <a:p>
            <a:r>
              <a:rPr lang="en-US" dirty="0"/>
              <a:t>How might this provision be an encouragement to us?</a:t>
            </a:r>
          </a:p>
          <a:p>
            <a:r>
              <a:rPr lang="en-US" dirty="0"/>
              <a:t>What is Sarah’s response to God’s provision?</a:t>
            </a:r>
          </a:p>
          <a:p>
            <a:r>
              <a:rPr lang="en-US" dirty="0"/>
              <a:t>How do we respond when God provides?</a:t>
            </a:r>
          </a:p>
        </p:txBody>
      </p:sp>
    </p:spTree>
    <p:extLst>
      <p:ext uri="{BB962C8B-B14F-4D97-AF65-F5344CB8AC3E}">
        <p14:creationId xmlns:p14="http://schemas.microsoft.com/office/powerpoint/2010/main" val="45299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does God provide in v1-7?  Why is it significant?</a:t>
            </a:r>
          </a:p>
          <a:p>
            <a:r>
              <a:rPr lang="en-US" dirty="0"/>
              <a:t>How might this provision be an encouragement to us?</a:t>
            </a:r>
          </a:p>
          <a:p>
            <a:r>
              <a:rPr lang="en-US" dirty="0"/>
              <a:t>What is Sarah’s response to God’s provision?</a:t>
            </a:r>
          </a:p>
          <a:p>
            <a:r>
              <a:rPr lang="en-US" dirty="0"/>
              <a:t>How do we respond when God provides?</a:t>
            </a:r>
          </a:p>
          <a:p>
            <a:r>
              <a:rPr lang="en-US" dirty="0"/>
              <a:t>Hagar and Ishmael are sent off.  How does God provide for them?</a:t>
            </a:r>
          </a:p>
        </p:txBody>
      </p:sp>
    </p:spTree>
    <p:extLst>
      <p:ext uri="{BB962C8B-B14F-4D97-AF65-F5344CB8AC3E}">
        <p14:creationId xmlns:p14="http://schemas.microsoft.com/office/powerpoint/2010/main" val="638449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does God provide in v1-7?  Why is it significant?</a:t>
            </a:r>
          </a:p>
          <a:p>
            <a:r>
              <a:rPr lang="en-US" dirty="0"/>
              <a:t>How might this provision be an encouragement to us?</a:t>
            </a:r>
          </a:p>
          <a:p>
            <a:r>
              <a:rPr lang="en-US" dirty="0"/>
              <a:t>What is Sarah’s response to God’s provision?</a:t>
            </a:r>
          </a:p>
          <a:p>
            <a:r>
              <a:rPr lang="en-US" dirty="0"/>
              <a:t>How do we respond when God provides?</a:t>
            </a:r>
          </a:p>
          <a:p>
            <a:r>
              <a:rPr lang="en-US" dirty="0"/>
              <a:t>Hagar and Ishmael are sent off.  How does God provide for them?</a:t>
            </a:r>
          </a:p>
          <a:p>
            <a:r>
              <a:rPr lang="en-US" dirty="0"/>
              <a:t>When has a situation in your life seemed hopeless, but then God provided?</a:t>
            </a:r>
          </a:p>
        </p:txBody>
      </p:sp>
    </p:spTree>
    <p:extLst>
      <p:ext uri="{BB962C8B-B14F-4D97-AF65-F5344CB8AC3E}">
        <p14:creationId xmlns:p14="http://schemas.microsoft.com/office/powerpoint/2010/main" val="516368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3819228"/>
          </a:xfrm>
        </p:spPr>
        <p:txBody>
          <a:bodyPr>
            <a:normAutofit/>
          </a:bodyPr>
          <a:lstStyle/>
          <a:p>
            <a:r>
              <a:rPr lang="en-US" dirty="0"/>
              <a:t>What does God provide in v1-7?  Why is it significant?</a:t>
            </a:r>
          </a:p>
          <a:p>
            <a:r>
              <a:rPr lang="en-US" dirty="0"/>
              <a:t>How might this provision be an encouragement to us?</a:t>
            </a:r>
          </a:p>
          <a:p>
            <a:r>
              <a:rPr lang="en-US" dirty="0"/>
              <a:t>What is Sarah’s response to God’s provision?</a:t>
            </a:r>
          </a:p>
          <a:p>
            <a:r>
              <a:rPr lang="en-US" dirty="0"/>
              <a:t>How do we respond when God provides?</a:t>
            </a:r>
          </a:p>
          <a:p>
            <a:r>
              <a:rPr lang="en-US" dirty="0"/>
              <a:t>Hagar and Ishmael are sent off.  How does God provide for them?</a:t>
            </a:r>
          </a:p>
          <a:p>
            <a:r>
              <a:rPr lang="en-US" dirty="0"/>
              <a:t>When has a situation in your life seemed hopeless, but then God provided?</a:t>
            </a:r>
          </a:p>
          <a:p>
            <a:r>
              <a:rPr lang="en-US" dirty="0"/>
              <a:t>The chapter closes with a treaty, and a prayer.  Why is it significant that we pray to an Everlasting God?</a:t>
            </a:r>
          </a:p>
        </p:txBody>
      </p:sp>
    </p:spTree>
    <p:extLst>
      <p:ext uri="{BB962C8B-B14F-4D97-AF65-F5344CB8AC3E}">
        <p14:creationId xmlns:p14="http://schemas.microsoft.com/office/powerpoint/2010/main" val="692088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test does God give to Abraham (v1-2)?</a:t>
            </a:r>
          </a:p>
        </p:txBody>
      </p:sp>
    </p:spTree>
    <p:extLst>
      <p:ext uri="{BB962C8B-B14F-4D97-AF65-F5344CB8AC3E}">
        <p14:creationId xmlns:p14="http://schemas.microsoft.com/office/powerpoint/2010/main" val="671997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test does God give to Abraham (v1-2)?</a:t>
            </a:r>
          </a:p>
          <a:p>
            <a:r>
              <a:rPr lang="en-US" dirty="0"/>
              <a:t>How is it a test of love?</a:t>
            </a:r>
          </a:p>
        </p:txBody>
      </p:sp>
    </p:spTree>
    <p:extLst>
      <p:ext uri="{BB962C8B-B14F-4D97-AF65-F5344CB8AC3E}">
        <p14:creationId xmlns:p14="http://schemas.microsoft.com/office/powerpoint/2010/main" val="1257363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test does God give to Abraham (v1-2)?</a:t>
            </a:r>
          </a:p>
          <a:p>
            <a:r>
              <a:rPr lang="en-US" dirty="0"/>
              <a:t>How is it a test of love?</a:t>
            </a:r>
          </a:p>
          <a:p>
            <a:r>
              <a:rPr lang="en-US" dirty="0"/>
              <a:t>Who or what is your Isaac?</a:t>
            </a:r>
          </a:p>
        </p:txBody>
      </p:sp>
    </p:spTree>
    <p:extLst>
      <p:ext uri="{BB962C8B-B14F-4D97-AF65-F5344CB8AC3E}">
        <p14:creationId xmlns:p14="http://schemas.microsoft.com/office/powerpoint/2010/main" val="2036517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test does God give to Abraham (v1-2)?</a:t>
            </a:r>
          </a:p>
          <a:p>
            <a:r>
              <a:rPr lang="en-US" dirty="0"/>
              <a:t>How is it a test of love?</a:t>
            </a:r>
          </a:p>
          <a:p>
            <a:r>
              <a:rPr lang="en-US" dirty="0"/>
              <a:t>Who or what is your Isaac?</a:t>
            </a:r>
          </a:p>
          <a:p>
            <a:r>
              <a:rPr lang="en-US" dirty="0"/>
              <a:t>How is it a test of faith?</a:t>
            </a:r>
          </a:p>
        </p:txBody>
      </p:sp>
    </p:spTree>
    <p:extLst>
      <p:ext uri="{BB962C8B-B14F-4D97-AF65-F5344CB8AC3E}">
        <p14:creationId xmlns:p14="http://schemas.microsoft.com/office/powerpoint/2010/main" val="3967975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test does God give to Abraham (v1-2)?</a:t>
            </a:r>
          </a:p>
          <a:p>
            <a:r>
              <a:rPr lang="en-US" dirty="0"/>
              <a:t>How is it a test of love?</a:t>
            </a:r>
          </a:p>
          <a:p>
            <a:r>
              <a:rPr lang="en-US" dirty="0"/>
              <a:t>Who or what is your Isaac?</a:t>
            </a:r>
          </a:p>
          <a:p>
            <a:r>
              <a:rPr lang="en-US" dirty="0"/>
              <a:t>How is it a test of faith?</a:t>
            </a:r>
          </a:p>
          <a:p>
            <a:r>
              <a:rPr lang="en-US" dirty="0"/>
              <a:t>What did Abraham believe (v5, Hebrews 11:17-19)?</a:t>
            </a:r>
          </a:p>
        </p:txBody>
      </p:sp>
    </p:spTree>
    <p:extLst>
      <p:ext uri="{BB962C8B-B14F-4D97-AF65-F5344CB8AC3E}">
        <p14:creationId xmlns:p14="http://schemas.microsoft.com/office/powerpoint/2010/main" val="2577620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test does God give to Abraham (v1-2)?</a:t>
            </a:r>
          </a:p>
          <a:p>
            <a:r>
              <a:rPr lang="en-US" dirty="0"/>
              <a:t>How is it a test of love?</a:t>
            </a:r>
          </a:p>
          <a:p>
            <a:r>
              <a:rPr lang="en-US" dirty="0"/>
              <a:t>Who or what is your Isaac?</a:t>
            </a:r>
          </a:p>
          <a:p>
            <a:r>
              <a:rPr lang="en-US" dirty="0"/>
              <a:t>How is it a test of faith?</a:t>
            </a:r>
          </a:p>
          <a:p>
            <a:r>
              <a:rPr lang="en-US" dirty="0"/>
              <a:t>What did Abraham believe (v5, Hebrews 11:17-19)?</a:t>
            </a:r>
          </a:p>
          <a:p>
            <a:r>
              <a:rPr lang="en-US" dirty="0"/>
              <a:t>How does God provide (v11-14)?</a:t>
            </a:r>
          </a:p>
        </p:txBody>
      </p:sp>
    </p:spTree>
    <p:extLst>
      <p:ext uri="{BB962C8B-B14F-4D97-AF65-F5344CB8AC3E}">
        <p14:creationId xmlns:p14="http://schemas.microsoft.com/office/powerpoint/2010/main" val="3273856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test does God give to Abraham (v1-2)?</a:t>
            </a:r>
          </a:p>
          <a:p>
            <a:r>
              <a:rPr lang="en-US" dirty="0"/>
              <a:t>How is it a test of love?</a:t>
            </a:r>
          </a:p>
          <a:p>
            <a:r>
              <a:rPr lang="en-US" dirty="0"/>
              <a:t>Who or what is your Isaac?</a:t>
            </a:r>
          </a:p>
          <a:p>
            <a:r>
              <a:rPr lang="en-US" dirty="0"/>
              <a:t>How is it a test of faith?</a:t>
            </a:r>
          </a:p>
          <a:p>
            <a:r>
              <a:rPr lang="en-US" dirty="0"/>
              <a:t>What did Abraham believe (v5, Hebrews 11:17-19)?</a:t>
            </a:r>
          </a:p>
          <a:p>
            <a:r>
              <a:rPr lang="en-US" dirty="0"/>
              <a:t>How does God provide (v11-14)?</a:t>
            </a:r>
          </a:p>
          <a:p>
            <a:r>
              <a:rPr lang="en-US" dirty="0"/>
              <a:t>What promise does God repeat in v18?</a:t>
            </a:r>
          </a:p>
        </p:txBody>
      </p:sp>
    </p:spTree>
    <p:extLst>
      <p:ext uri="{BB962C8B-B14F-4D97-AF65-F5344CB8AC3E}">
        <p14:creationId xmlns:p14="http://schemas.microsoft.com/office/powerpoint/2010/main" val="665200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3999533"/>
          </a:xfrm>
        </p:spPr>
        <p:txBody>
          <a:bodyPr/>
          <a:lstStyle/>
          <a:p>
            <a:r>
              <a:rPr lang="en-US" dirty="0"/>
              <a:t>What test does God give to Abraham (v1-2)?</a:t>
            </a:r>
          </a:p>
          <a:p>
            <a:r>
              <a:rPr lang="en-US" dirty="0"/>
              <a:t>How is it a test of love?</a:t>
            </a:r>
          </a:p>
          <a:p>
            <a:r>
              <a:rPr lang="en-US" dirty="0"/>
              <a:t>Who or what is your Isaac?</a:t>
            </a:r>
          </a:p>
          <a:p>
            <a:r>
              <a:rPr lang="en-US" dirty="0"/>
              <a:t>How is it a test of faith?</a:t>
            </a:r>
          </a:p>
          <a:p>
            <a:r>
              <a:rPr lang="en-US" dirty="0"/>
              <a:t>What did Abraham believe (v5, Hebrews 11:17-19)?</a:t>
            </a:r>
          </a:p>
          <a:p>
            <a:r>
              <a:rPr lang="en-US" dirty="0"/>
              <a:t>How does God provide (v11-14)?</a:t>
            </a:r>
          </a:p>
          <a:p>
            <a:r>
              <a:rPr lang="en-US" dirty="0"/>
              <a:t>What promise does God repeat in v18?</a:t>
            </a:r>
          </a:p>
          <a:p>
            <a:r>
              <a:rPr lang="en-US" dirty="0"/>
              <a:t>How does this story foreshadow the hope of the Promised Offspring?</a:t>
            </a:r>
          </a:p>
        </p:txBody>
      </p:sp>
    </p:spTree>
    <p:extLst>
      <p:ext uri="{BB962C8B-B14F-4D97-AF65-F5344CB8AC3E}">
        <p14:creationId xmlns:p14="http://schemas.microsoft.com/office/powerpoint/2010/main" val="2217952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Summarize the chapter in one sentence – what happens?</a:t>
            </a:r>
          </a:p>
        </p:txBody>
      </p:sp>
    </p:spTree>
    <p:extLst>
      <p:ext uri="{BB962C8B-B14F-4D97-AF65-F5344CB8AC3E}">
        <p14:creationId xmlns:p14="http://schemas.microsoft.com/office/powerpoint/2010/main" val="1326313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Summarize the chapter in one sentence – what happens?</a:t>
            </a:r>
          </a:p>
          <a:p>
            <a:r>
              <a:rPr lang="en-US" dirty="0"/>
              <a:t>Is this an example of God’s provision or not?  Why?</a:t>
            </a:r>
          </a:p>
        </p:txBody>
      </p:sp>
    </p:spTree>
    <p:extLst>
      <p:ext uri="{BB962C8B-B14F-4D97-AF65-F5344CB8AC3E}">
        <p14:creationId xmlns:p14="http://schemas.microsoft.com/office/powerpoint/2010/main" val="34790402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Summarize the chapter in one sentence – what happens?</a:t>
            </a:r>
          </a:p>
          <a:p>
            <a:r>
              <a:rPr lang="en-US" dirty="0"/>
              <a:t>Is this an example of God’s provision or not?  Why?</a:t>
            </a:r>
          </a:p>
          <a:p>
            <a:r>
              <a:rPr lang="en-US" dirty="0"/>
              <a:t>What does this suggest about God’s provision in our lives?</a:t>
            </a:r>
          </a:p>
        </p:txBody>
      </p:sp>
    </p:spTree>
    <p:extLst>
      <p:ext uri="{BB962C8B-B14F-4D97-AF65-F5344CB8AC3E}">
        <p14:creationId xmlns:p14="http://schemas.microsoft.com/office/powerpoint/2010/main" val="37620124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Summarize the chapter in one sentence – what happens?</a:t>
            </a:r>
          </a:p>
          <a:p>
            <a:r>
              <a:rPr lang="en-US" dirty="0"/>
              <a:t>Is this an example of God’s provision or not?  Why?</a:t>
            </a:r>
          </a:p>
          <a:p>
            <a:r>
              <a:rPr lang="en-US" dirty="0"/>
              <a:t>What does this suggest about God’s provision in our lives?</a:t>
            </a:r>
          </a:p>
          <a:p>
            <a:r>
              <a:rPr lang="en-US" dirty="0"/>
              <a:t>Recalling all of God’s promises to Abraham, what is the significance of this chapter?</a:t>
            </a:r>
          </a:p>
        </p:txBody>
      </p:sp>
    </p:spTree>
    <p:extLst>
      <p:ext uri="{BB962C8B-B14F-4D97-AF65-F5344CB8AC3E}">
        <p14:creationId xmlns:p14="http://schemas.microsoft.com/office/powerpoint/2010/main" val="71984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Abraham commissions his servant to find a wife for Isaac.  What are Abraham’s requirements?</a:t>
            </a:r>
          </a:p>
        </p:txBody>
      </p:sp>
    </p:spTree>
    <p:extLst>
      <p:ext uri="{BB962C8B-B14F-4D97-AF65-F5344CB8AC3E}">
        <p14:creationId xmlns:p14="http://schemas.microsoft.com/office/powerpoint/2010/main" val="3685472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Abraham commissions his servant to find a wife for Isaac.  What are Abraham’s requirements?</a:t>
            </a:r>
          </a:p>
          <a:p>
            <a:r>
              <a:rPr lang="en-US" dirty="0"/>
              <a:t>What qualities does the servant look for at the well?</a:t>
            </a:r>
          </a:p>
        </p:txBody>
      </p:sp>
    </p:spTree>
    <p:extLst>
      <p:ext uri="{BB962C8B-B14F-4D97-AF65-F5344CB8AC3E}">
        <p14:creationId xmlns:p14="http://schemas.microsoft.com/office/powerpoint/2010/main" val="12238174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Abraham commissions his servant to find a wife for Isaac.  What are Abraham’s requirements?</a:t>
            </a:r>
          </a:p>
          <a:p>
            <a:r>
              <a:rPr lang="en-US" dirty="0"/>
              <a:t>What qualities does the servant look for at the well?</a:t>
            </a:r>
          </a:p>
          <a:p>
            <a:r>
              <a:rPr lang="en-US" dirty="0"/>
              <a:t>Why are these requirements and qualities important?</a:t>
            </a:r>
          </a:p>
        </p:txBody>
      </p:sp>
    </p:spTree>
    <p:extLst>
      <p:ext uri="{BB962C8B-B14F-4D97-AF65-F5344CB8AC3E}">
        <p14:creationId xmlns:p14="http://schemas.microsoft.com/office/powerpoint/2010/main" val="232990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828840" cy="3599316"/>
          </a:xfrm>
        </p:spPr>
        <p:txBody>
          <a:bodyPr/>
          <a:lstStyle/>
          <a:p>
            <a:r>
              <a:rPr lang="en-US" dirty="0"/>
              <a:t>Abraham commissions his servant to find a wife for Isaac.  What are Abraham’s requirements?</a:t>
            </a:r>
          </a:p>
          <a:p>
            <a:r>
              <a:rPr lang="en-US" dirty="0"/>
              <a:t>What qualities does the servant look for at the well?</a:t>
            </a:r>
          </a:p>
          <a:p>
            <a:r>
              <a:rPr lang="en-US" dirty="0"/>
              <a:t>Why are these requirements and qualities important?</a:t>
            </a:r>
          </a:p>
          <a:p>
            <a:r>
              <a:rPr lang="en-US" dirty="0"/>
              <a:t>What applications might we draw in looking for a spouse?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876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828840" cy="3599316"/>
          </a:xfrm>
        </p:spPr>
        <p:txBody>
          <a:bodyPr/>
          <a:lstStyle/>
          <a:p>
            <a:r>
              <a:rPr lang="en-US" dirty="0"/>
              <a:t>Abraham commissions his servant to find a wife for Isaac.  What are Abraham’s requirements?</a:t>
            </a:r>
          </a:p>
          <a:p>
            <a:r>
              <a:rPr lang="en-US" dirty="0"/>
              <a:t>What qualities does the servant look for at the well?</a:t>
            </a:r>
          </a:p>
          <a:p>
            <a:r>
              <a:rPr lang="en-US" dirty="0"/>
              <a:t>Why are these requirements and qualities important?</a:t>
            </a:r>
          </a:p>
          <a:p>
            <a:r>
              <a:rPr lang="en-US" dirty="0"/>
              <a:t>What applications might we draw in looking for a spouse?</a:t>
            </a:r>
          </a:p>
          <a:p>
            <a:r>
              <a:rPr lang="en-US" dirty="0"/>
              <a:t>If married, what applications might we draw for our own marriage?</a:t>
            </a:r>
          </a:p>
        </p:txBody>
      </p:sp>
    </p:spTree>
    <p:extLst>
      <p:ext uri="{BB962C8B-B14F-4D97-AF65-F5344CB8AC3E}">
        <p14:creationId xmlns:p14="http://schemas.microsoft.com/office/powerpoint/2010/main" val="12695246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828840" cy="3599316"/>
          </a:xfrm>
        </p:spPr>
        <p:txBody>
          <a:bodyPr/>
          <a:lstStyle/>
          <a:p>
            <a:r>
              <a:rPr lang="en-US" dirty="0"/>
              <a:t>Abraham commissions his servant to find a wife for Isaac.  What are Abraham’s requirements?</a:t>
            </a:r>
          </a:p>
          <a:p>
            <a:r>
              <a:rPr lang="en-US" dirty="0"/>
              <a:t>What qualities does the servant look for at the well?</a:t>
            </a:r>
          </a:p>
          <a:p>
            <a:r>
              <a:rPr lang="en-US" dirty="0"/>
              <a:t>Why are these requirements and qualities important?</a:t>
            </a:r>
          </a:p>
          <a:p>
            <a:r>
              <a:rPr lang="en-US" dirty="0"/>
              <a:t>What applications might we draw in looking for a spouse?</a:t>
            </a:r>
          </a:p>
          <a:p>
            <a:r>
              <a:rPr lang="en-US" dirty="0"/>
              <a:t>If married, what applications might we draw for our own marriage?</a:t>
            </a:r>
          </a:p>
          <a:p>
            <a:r>
              <a:rPr lang="en-US" dirty="0"/>
              <a:t>What part does prayer and faith play in this account?</a:t>
            </a:r>
          </a:p>
        </p:txBody>
      </p:sp>
    </p:spTree>
    <p:extLst>
      <p:ext uri="{BB962C8B-B14F-4D97-AF65-F5344CB8AC3E}">
        <p14:creationId xmlns:p14="http://schemas.microsoft.com/office/powerpoint/2010/main" val="21200677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828840" cy="3599316"/>
          </a:xfrm>
        </p:spPr>
        <p:txBody>
          <a:bodyPr/>
          <a:lstStyle/>
          <a:p>
            <a:r>
              <a:rPr lang="en-US" dirty="0"/>
              <a:t>Abraham commissions his servant to find a wife for Isaac.  What are Abraham’s requirements?</a:t>
            </a:r>
          </a:p>
          <a:p>
            <a:r>
              <a:rPr lang="en-US" dirty="0"/>
              <a:t>What qualities does the servant look for at the well?</a:t>
            </a:r>
          </a:p>
          <a:p>
            <a:r>
              <a:rPr lang="en-US" dirty="0"/>
              <a:t>Why are these requirements and qualities important?</a:t>
            </a:r>
          </a:p>
          <a:p>
            <a:r>
              <a:rPr lang="en-US" dirty="0"/>
              <a:t>What applications might we draw in looking for a spouse?</a:t>
            </a:r>
          </a:p>
          <a:p>
            <a:r>
              <a:rPr lang="en-US" dirty="0"/>
              <a:t>If married, what applications might we draw for our own marriage?</a:t>
            </a:r>
          </a:p>
          <a:p>
            <a:r>
              <a:rPr lang="en-US" dirty="0"/>
              <a:t>What part does prayer and faith play in this account?</a:t>
            </a:r>
          </a:p>
          <a:p>
            <a:r>
              <a:rPr lang="en-US" dirty="0"/>
              <a:t>How does God again provide?</a:t>
            </a:r>
          </a:p>
        </p:txBody>
      </p:sp>
    </p:spTree>
    <p:extLst>
      <p:ext uri="{BB962C8B-B14F-4D97-AF65-F5344CB8AC3E}">
        <p14:creationId xmlns:p14="http://schemas.microsoft.com/office/powerpoint/2010/main" val="42305279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828840" cy="4166958"/>
          </a:xfrm>
        </p:spPr>
        <p:txBody>
          <a:bodyPr/>
          <a:lstStyle/>
          <a:p>
            <a:r>
              <a:rPr lang="en-US" dirty="0"/>
              <a:t>Abraham commissions his servant to find a wife for Isaac.  What are Abraham’s requirements?</a:t>
            </a:r>
          </a:p>
          <a:p>
            <a:r>
              <a:rPr lang="en-US" dirty="0"/>
              <a:t>What qualities does the servant look for at the well?</a:t>
            </a:r>
          </a:p>
          <a:p>
            <a:r>
              <a:rPr lang="en-US" dirty="0"/>
              <a:t>Why are these requirements and qualities important?</a:t>
            </a:r>
          </a:p>
          <a:p>
            <a:r>
              <a:rPr lang="en-US" dirty="0"/>
              <a:t>What applications might we draw in looking for a spouse?</a:t>
            </a:r>
          </a:p>
          <a:p>
            <a:r>
              <a:rPr lang="en-US" dirty="0"/>
              <a:t>If married, what applications might we draw for our own marriage?</a:t>
            </a:r>
          </a:p>
          <a:p>
            <a:r>
              <a:rPr lang="en-US" dirty="0"/>
              <a:t>What part does prayer and faith play in this account?</a:t>
            </a:r>
          </a:p>
          <a:p>
            <a:r>
              <a:rPr lang="en-US" dirty="0"/>
              <a:t>How does God again provide?</a:t>
            </a:r>
          </a:p>
          <a:p>
            <a:r>
              <a:rPr lang="en-US" dirty="0"/>
              <a:t>How is God’s provision tied to the servant’s prayer and faith?</a:t>
            </a:r>
          </a:p>
        </p:txBody>
      </p:sp>
    </p:spTree>
    <p:extLst>
      <p:ext uri="{BB962C8B-B14F-4D97-AF65-F5344CB8AC3E}">
        <p14:creationId xmlns:p14="http://schemas.microsoft.com/office/powerpoint/2010/main" val="10969012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Abraham dies, and Isaac and Ishmael bury him.  We then have a brief account of Ishmael before turning to Isaac.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221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Abraham dies, and Isaac and Ishmael bury him.  We then have a brief account of Ishmael before turning to Isaac.</a:t>
            </a:r>
          </a:p>
          <a:p>
            <a:r>
              <a:rPr lang="en-US" dirty="0"/>
              <a:t>What problem do Isaac and Rebekah have, and how does Isaac respond?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7466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Abraham dies, and Isaac and Ishmael bury him.  We then have a brief account of Ishmael before turning to Isaac.</a:t>
            </a:r>
          </a:p>
          <a:p>
            <a:r>
              <a:rPr lang="en-US" dirty="0"/>
              <a:t>What problem do Isaac and Rebekah have, and how does Isaac respond?</a:t>
            </a:r>
          </a:p>
          <a:p>
            <a:r>
              <a:rPr lang="en-US" dirty="0"/>
              <a:t>How do we respond to problems in our lives?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5256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Abraham dies, and Isaac and Ishmael bury him.  We then have a brief account of Ishmael before turning to Isaac.</a:t>
            </a:r>
          </a:p>
          <a:p>
            <a:r>
              <a:rPr lang="en-US" dirty="0"/>
              <a:t>What problem do Isaac and Rebekah have, and how does Isaac respond?</a:t>
            </a:r>
          </a:p>
          <a:p>
            <a:r>
              <a:rPr lang="en-US" dirty="0"/>
              <a:t>How do we respond to problems in our lives?</a:t>
            </a:r>
          </a:p>
          <a:p>
            <a:r>
              <a:rPr lang="en-US" dirty="0"/>
              <a:t>In response to Isaac’s prayer, God again provides.  Soon Esau and Jacob are born. What first glimpse do we get of them at the end of the chapter?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7370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347262"/>
          </a:xfrm>
        </p:spPr>
        <p:txBody>
          <a:bodyPr/>
          <a:lstStyle/>
          <a:p>
            <a:r>
              <a:rPr lang="en-US" dirty="0"/>
              <a:t>Abraham dies, and Isaac and Ishmael bury him.  We then have a brief account of Ishmael before turning to Isaac.</a:t>
            </a:r>
          </a:p>
          <a:p>
            <a:r>
              <a:rPr lang="en-US" dirty="0"/>
              <a:t>What problem do Isaac and Rebekah have, and how does Isaac respond?</a:t>
            </a:r>
          </a:p>
          <a:p>
            <a:r>
              <a:rPr lang="en-US" dirty="0"/>
              <a:t>How do we respond to problems in our lives?</a:t>
            </a:r>
          </a:p>
          <a:p>
            <a:r>
              <a:rPr lang="en-US" dirty="0"/>
              <a:t>In response to Isaac’s prayer, God again provides.  Soon Esau and Jacob are born. What first glimpse do we get of them at the end of the chapter?</a:t>
            </a:r>
          </a:p>
          <a:p>
            <a:r>
              <a:rPr lang="en-US" dirty="0"/>
              <a:t>Esau threw away his birthright for a bowl of soup.  In Christ, we are children and heirs of the King.  For what will we throw away our birthright?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5180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Genesis 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347262"/>
          </a:xfrm>
        </p:spPr>
        <p:txBody>
          <a:bodyPr/>
          <a:lstStyle/>
          <a:p>
            <a:r>
              <a:rPr lang="en-US" dirty="0"/>
              <a:t>Abraham dies, and Isaac and Ishmael bury him.  We then have a brief account of Ishmael before turning to Isaac.</a:t>
            </a:r>
          </a:p>
          <a:p>
            <a:r>
              <a:rPr lang="en-US" dirty="0"/>
              <a:t>What problem do Isaac and Rebekah have, and how does Isaac respond?</a:t>
            </a:r>
          </a:p>
          <a:p>
            <a:r>
              <a:rPr lang="en-US" dirty="0"/>
              <a:t>How do we respond to problems in our lives?</a:t>
            </a:r>
          </a:p>
          <a:p>
            <a:r>
              <a:rPr lang="en-US" dirty="0"/>
              <a:t>In response to Isaac’s prayer, God again provides.  Soon Esau and Jacob are born. What first glimpse do we get of them at the end of the chapter?</a:t>
            </a:r>
          </a:p>
          <a:p>
            <a:r>
              <a:rPr lang="en-US" dirty="0"/>
              <a:t>Esau threw away his birthright for a bowl of soup.  In Christ, we are children and heirs of the King.  For what will we throw away our birthright?  Don’t be like Esau!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1171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Lord provides.  He provided Isaac, water, a ram, a piece of land, a bride for Isaac, children for Isaac and Rebekah.</a:t>
            </a:r>
          </a:p>
        </p:txBody>
      </p:sp>
    </p:spTree>
    <p:extLst>
      <p:ext uri="{BB962C8B-B14F-4D97-AF65-F5344CB8AC3E}">
        <p14:creationId xmlns:p14="http://schemas.microsoft.com/office/powerpoint/2010/main" val="20783602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Lord provides.  He provided Isaac, water, a ram, a piece of land, a bride for Isaac, children for Isaac and Rebekah.</a:t>
            </a:r>
          </a:p>
          <a:p>
            <a:r>
              <a:rPr lang="en-US" dirty="0"/>
              <a:t>Sometimes he provided through human means (land), sometimes through prayer and guidance (bride), and other times through direct intervention (Isaac).  </a:t>
            </a:r>
          </a:p>
        </p:txBody>
      </p:sp>
    </p:spTree>
    <p:extLst>
      <p:ext uri="{BB962C8B-B14F-4D97-AF65-F5344CB8AC3E}">
        <p14:creationId xmlns:p14="http://schemas.microsoft.com/office/powerpoint/2010/main" val="148320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Lord provides.  He provided Isaac, water, a ram, a piece of land, a bride for Isaac, children for Isaac and Rebekah.</a:t>
            </a:r>
          </a:p>
          <a:p>
            <a:r>
              <a:rPr lang="en-US" dirty="0"/>
              <a:t>Sometimes he provided through human means (land), sometimes through prayer and guidance (bride), and other times through direct intervention (Isaac).  </a:t>
            </a:r>
          </a:p>
          <a:p>
            <a:r>
              <a:rPr lang="en-US" dirty="0"/>
              <a:t>God provides for us through various means in various ways.</a:t>
            </a:r>
          </a:p>
        </p:txBody>
      </p:sp>
    </p:spTree>
    <p:extLst>
      <p:ext uri="{BB962C8B-B14F-4D97-AF65-F5344CB8AC3E}">
        <p14:creationId xmlns:p14="http://schemas.microsoft.com/office/powerpoint/2010/main" val="34290722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3935138"/>
          </a:xfrm>
        </p:spPr>
        <p:txBody>
          <a:bodyPr>
            <a:normAutofit/>
          </a:bodyPr>
          <a:lstStyle/>
          <a:p>
            <a:r>
              <a:rPr lang="en-US" dirty="0"/>
              <a:t>The Lord provides.  He provided Isaac, water, a ram, a piece of land, a bride for Isaac, children for Isaac and Rebekah.</a:t>
            </a:r>
          </a:p>
          <a:p>
            <a:r>
              <a:rPr lang="en-US" dirty="0"/>
              <a:t>Sometimes he provided through human means (land), sometimes through prayer and guidance (bride), and other times through direct intervention (Isaac).  </a:t>
            </a:r>
          </a:p>
          <a:p>
            <a:r>
              <a:rPr lang="en-US" dirty="0"/>
              <a:t>God provides for us through various means in various ways.</a:t>
            </a:r>
          </a:p>
          <a:p>
            <a:r>
              <a:rPr lang="en-US" dirty="0"/>
              <a:t>God’s greatest provision is the Promised Offspring, His only beloved Son, who died as a substitute for us.</a:t>
            </a:r>
          </a:p>
        </p:txBody>
      </p:sp>
    </p:spTree>
    <p:extLst>
      <p:ext uri="{BB962C8B-B14F-4D97-AF65-F5344CB8AC3E}">
        <p14:creationId xmlns:p14="http://schemas.microsoft.com/office/powerpoint/2010/main" val="25730643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3935138"/>
          </a:xfrm>
        </p:spPr>
        <p:txBody>
          <a:bodyPr>
            <a:normAutofit/>
          </a:bodyPr>
          <a:lstStyle/>
          <a:p>
            <a:r>
              <a:rPr lang="en-US" dirty="0"/>
              <a:t>The Lord provides.  He provided Isaac, water, a ram, a piece of land, a bride for Isaac, children for Isaac and Rebekah.</a:t>
            </a:r>
          </a:p>
          <a:p>
            <a:r>
              <a:rPr lang="en-US" dirty="0"/>
              <a:t>Sometimes he provided through human means (land), sometimes through prayer and guidance (bride), and other times through direct intervention (Isaac).  </a:t>
            </a:r>
          </a:p>
          <a:p>
            <a:r>
              <a:rPr lang="en-US" dirty="0"/>
              <a:t>God provides for us through various means in various ways.</a:t>
            </a:r>
          </a:p>
          <a:p>
            <a:r>
              <a:rPr lang="en-US" dirty="0"/>
              <a:t>God’s greatest provision is the Promised Offspring, His only beloved Son, who died as a substitute for us.</a:t>
            </a:r>
          </a:p>
          <a:p>
            <a:r>
              <a:rPr lang="en-US" dirty="0"/>
              <a:t>Our response is to trust Him (like Abraham and his servant) and give our full allegiance to Him (like Abraham, not like Esau).</a:t>
            </a:r>
          </a:p>
        </p:txBody>
      </p:sp>
    </p:spTree>
    <p:extLst>
      <p:ext uri="{BB962C8B-B14F-4D97-AF65-F5344CB8AC3E}">
        <p14:creationId xmlns:p14="http://schemas.microsoft.com/office/powerpoint/2010/main" val="1732606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D3BD18-E57C-597A-6C9A-DCF671710B94}"/>
              </a:ext>
            </a:extLst>
          </p:cNvPr>
          <p:cNvSpPr txBox="1"/>
          <p:nvPr/>
        </p:nvSpPr>
        <p:spPr>
          <a:xfrm>
            <a:off x="5505061" y="3429000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2D9B83-47C4-3E1C-F203-29893BF5C0F4}"/>
              </a:ext>
            </a:extLst>
          </p:cNvPr>
          <p:cNvSpPr txBox="1"/>
          <p:nvPr/>
        </p:nvSpPr>
        <p:spPr>
          <a:xfrm>
            <a:off x="4945224" y="3429000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E461C0-6F44-458B-5845-808D5AA3CCED}"/>
              </a:ext>
            </a:extLst>
          </p:cNvPr>
          <p:cNvSpPr txBox="1"/>
          <p:nvPr/>
        </p:nvSpPr>
        <p:spPr>
          <a:xfrm>
            <a:off x="2864497" y="3152001"/>
            <a:ext cx="6697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© 2025 Brian J. Mikul. All rights reserved.  Used by permission.</a:t>
            </a:r>
          </a:p>
          <a:p>
            <a:pPr algn="ctr"/>
            <a:r>
              <a:rPr lang="en-US" dirty="0"/>
              <a:t>Please visit brianjmikul.com for more studies.</a:t>
            </a:r>
          </a:p>
        </p:txBody>
      </p:sp>
    </p:spTree>
    <p:extLst>
      <p:ext uri="{BB962C8B-B14F-4D97-AF65-F5344CB8AC3E}">
        <p14:creationId xmlns:p14="http://schemas.microsoft.com/office/powerpoint/2010/main" val="21997352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97</TotalTime>
  <Words>2046</Words>
  <Application>Microsoft Office PowerPoint</Application>
  <PresentationFormat>Widescreen</PresentationFormat>
  <Paragraphs>191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Trebuchet MS</vt:lpstr>
      <vt:lpstr>Berlin</vt:lpstr>
      <vt:lpstr>The Lord Provides</vt:lpstr>
      <vt:lpstr>Family Context</vt:lpstr>
      <vt:lpstr>Genesis 21</vt:lpstr>
      <vt:lpstr>Genesis 21</vt:lpstr>
      <vt:lpstr>Genesis 21</vt:lpstr>
      <vt:lpstr>Genesis 21</vt:lpstr>
      <vt:lpstr>Genesis 21</vt:lpstr>
      <vt:lpstr>Genesis 21</vt:lpstr>
      <vt:lpstr>Genesis 21</vt:lpstr>
      <vt:lpstr>Genesis 22</vt:lpstr>
      <vt:lpstr>Genesis 22</vt:lpstr>
      <vt:lpstr>Genesis 22</vt:lpstr>
      <vt:lpstr>Genesis 22</vt:lpstr>
      <vt:lpstr>Genesis 22</vt:lpstr>
      <vt:lpstr>Genesis 22</vt:lpstr>
      <vt:lpstr>Genesis 22</vt:lpstr>
      <vt:lpstr>Genesis 22</vt:lpstr>
      <vt:lpstr>Genesis 23</vt:lpstr>
      <vt:lpstr>Genesis 23</vt:lpstr>
      <vt:lpstr>Genesis 23</vt:lpstr>
      <vt:lpstr>Genesis 23</vt:lpstr>
      <vt:lpstr>Genesis 24</vt:lpstr>
      <vt:lpstr>Genesis 24</vt:lpstr>
      <vt:lpstr>Genesis 24</vt:lpstr>
      <vt:lpstr>Genesis 24</vt:lpstr>
      <vt:lpstr>Genesis 24</vt:lpstr>
      <vt:lpstr>Genesis 24</vt:lpstr>
      <vt:lpstr>Genesis 24</vt:lpstr>
      <vt:lpstr>Genesis 24</vt:lpstr>
      <vt:lpstr>Genesis 25</vt:lpstr>
      <vt:lpstr>Genesis 25</vt:lpstr>
      <vt:lpstr>Genesis 25</vt:lpstr>
      <vt:lpstr>Genesis 25</vt:lpstr>
      <vt:lpstr>Genesis 25</vt:lpstr>
      <vt:lpstr>Genesis 25</vt:lpstr>
      <vt:lpstr>Summary</vt:lpstr>
      <vt:lpstr>Summary</vt:lpstr>
      <vt:lpstr>Summary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Lord Provides</dc:title>
  <dc:creator>Brian Mikul</dc:creator>
  <cp:lastModifiedBy>Brian Mikul</cp:lastModifiedBy>
  <cp:revision>11</cp:revision>
  <dcterms:created xsi:type="dcterms:W3CDTF">2021-10-26T12:56:34Z</dcterms:created>
  <dcterms:modified xsi:type="dcterms:W3CDTF">2025-07-14T23:29:32Z</dcterms:modified>
</cp:coreProperties>
</file>