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59" r:id="rId7"/>
    <p:sldId id="267" r:id="rId8"/>
    <p:sldId id="268" r:id="rId9"/>
    <p:sldId id="269" r:id="rId10"/>
    <p:sldId id="270" r:id="rId11"/>
    <p:sldId id="271" r:id="rId12"/>
    <p:sldId id="272" r:id="rId13"/>
    <p:sldId id="260" r:id="rId14"/>
    <p:sldId id="273" r:id="rId15"/>
    <p:sldId id="274" r:id="rId16"/>
    <p:sldId id="275" r:id="rId17"/>
    <p:sldId id="276" r:id="rId18"/>
    <p:sldId id="277" r:id="rId19"/>
    <p:sldId id="261" r:id="rId20"/>
    <p:sldId id="278" r:id="rId21"/>
    <p:sldId id="279" r:id="rId22"/>
    <p:sldId id="280" r:id="rId23"/>
    <p:sldId id="281" r:id="rId24"/>
    <p:sldId id="282" r:id="rId25"/>
    <p:sldId id="283" r:id="rId26"/>
    <p:sldId id="262" r:id="rId27"/>
    <p:sldId id="284" r:id="rId28"/>
    <p:sldId id="285" r:id="rId29"/>
    <p:sldId id="286" r:id="rId30"/>
    <p:sldId id="263" r:id="rId31"/>
    <p:sldId id="287" r:id="rId32"/>
    <p:sldId id="288" r:id="rId33"/>
    <p:sldId id="289" r:id="rId34"/>
    <p:sldId id="290" r:id="rId35"/>
    <p:sldId id="291" r:id="rId36"/>
    <p:sldId id="264" r:id="rId37"/>
    <p:sldId id="292" r:id="rId38"/>
    <p:sldId id="293" r:id="rId39"/>
    <p:sldId id="298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320B8C-6035-49C8-A667-09EBAE8D77C0}" v="1" dt="2025-08-26T21:30:17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CE320B8C-6035-49C8-A667-09EBAE8D77C0}"/>
    <pc:docChg chg="undo custSel addSld modSld">
      <pc:chgData name="Brian Mikul" userId="378ea6b818ca0114" providerId="LiveId" clId="{CE320B8C-6035-49C8-A667-09EBAE8D77C0}" dt="2025-08-26T21:30:28.564" v="3" actId="1076"/>
      <pc:docMkLst>
        <pc:docMk/>
      </pc:docMkLst>
      <pc:sldChg chg="addSp delSp mod">
        <pc:chgData name="Brian Mikul" userId="378ea6b818ca0114" providerId="LiveId" clId="{CE320B8C-6035-49C8-A667-09EBAE8D77C0}" dt="2025-08-26T21:30:05.481" v="1" actId="22"/>
        <pc:sldMkLst>
          <pc:docMk/>
          <pc:sldMk cId="4049941136" sldId="293"/>
        </pc:sldMkLst>
        <pc:spChg chg="add del">
          <ac:chgData name="Brian Mikul" userId="378ea6b818ca0114" providerId="LiveId" clId="{CE320B8C-6035-49C8-A667-09EBAE8D77C0}" dt="2025-08-26T21:30:05.481" v="1" actId="22"/>
          <ac:spMkLst>
            <pc:docMk/>
            <pc:sldMk cId="4049941136" sldId="293"/>
            <ac:spMk id="5" creationId="{A4355CA9-DD31-8569-EF65-58D6B9C81407}"/>
          </ac:spMkLst>
        </pc:spChg>
      </pc:sldChg>
      <pc:sldChg chg="modSp add mod">
        <pc:chgData name="Brian Mikul" userId="378ea6b818ca0114" providerId="LiveId" clId="{CE320B8C-6035-49C8-A667-09EBAE8D77C0}" dt="2025-08-26T21:30:28.564" v="3" actId="1076"/>
        <pc:sldMkLst>
          <pc:docMk/>
          <pc:sldMk cId="219973529" sldId="298"/>
        </pc:sldMkLst>
        <pc:spChg chg="mod">
          <ac:chgData name="Brian Mikul" userId="378ea6b818ca0114" providerId="LiveId" clId="{CE320B8C-6035-49C8-A667-09EBAE8D77C0}" dt="2025-08-26T21:30:28.564" v="3" actId="1076"/>
          <ac:spMkLst>
            <pc:docMk/>
            <pc:sldMk cId="219973529" sldId="298"/>
            <ac:spMk id="7" creationId="{BDE461C0-6F44-458B-5845-808D5AA3CCE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God’s Plan to Save Israel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Exodus 1-5</a:t>
            </a:r>
          </a:p>
        </p:txBody>
      </p:sp>
    </p:spTree>
    <p:extLst>
      <p:ext uri="{BB962C8B-B14F-4D97-AF65-F5344CB8AC3E}">
        <p14:creationId xmlns:p14="http://schemas.microsoft.com/office/powerpoint/2010/main" val="3960731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Bible Project Video: Exodus 1-18</a:t>
            </a:r>
          </a:p>
        </p:txBody>
      </p:sp>
    </p:spTree>
    <p:extLst>
      <p:ext uri="{BB962C8B-B14F-4D97-AF65-F5344CB8AC3E}">
        <p14:creationId xmlns:p14="http://schemas.microsoft.com/office/powerpoint/2010/main" val="49278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Promises (Exodus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v7, v12, &amp; v20.  What are the people of Israel doing while they are in Egypt?  How does this relate to the Creation Mandate (Gen 1:28), and God’s promises to Abraham, Isaac, and Jacob (Gen 35:11)?</a:t>
            </a:r>
          </a:p>
        </p:txBody>
      </p:sp>
    </p:spTree>
    <p:extLst>
      <p:ext uri="{BB962C8B-B14F-4D97-AF65-F5344CB8AC3E}">
        <p14:creationId xmlns:p14="http://schemas.microsoft.com/office/powerpoint/2010/main" val="202359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Promises (Exodus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v7, v12, &amp; v20.  What are the people of Israel doing while they are in Egypt?  How does this relate to the Creation Mandate (Gen 1:28), and God’s promises to Abraham, Isaac, and Jacob (Gen 35:11)?</a:t>
            </a:r>
          </a:p>
          <a:p>
            <a:r>
              <a:rPr lang="en-US" sz="2000" dirty="0"/>
              <a:t>What promise is not yet fulfilled (Gen 35:12)?</a:t>
            </a:r>
          </a:p>
        </p:txBody>
      </p:sp>
    </p:spTree>
    <p:extLst>
      <p:ext uri="{BB962C8B-B14F-4D97-AF65-F5344CB8AC3E}">
        <p14:creationId xmlns:p14="http://schemas.microsoft.com/office/powerpoint/2010/main" val="4126603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Promises (Exodus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v7, v12, &amp; v20.  What are the people of Israel doing while they are in Egypt?  How does this relate to the Creation Mandate (Gen 1:28), and God’s promises to Abraham, Isaac, and Jacob (Gen 35:11)?</a:t>
            </a:r>
          </a:p>
          <a:p>
            <a:r>
              <a:rPr lang="en-US" sz="2000" dirty="0"/>
              <a:t>What promise is not yet fulfilled (Gen 35:12)?</a:t>
            </a:r>
          </a:p>
          <a:p>
            <a:r>
              <a:rPr lang="en-US" sz="2000" dirty="0"/>
              <a:t>And this not-yet fulfilled promise sets the stage for the Book of Exodus.</a:t>
            </a:r>
          </a:p>
        </p:txBody>
      </p:sp>
    </p:spTree>
    <p:extLst>
      <p:ext uri="{BB962C8B-B14F-4D97-AF65-F5344CB8AC3E}">
        <p14:creationId xmlns:p14="http://schemas.microsoft.com/office/powerpoint/2010/main" val="168558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 Predicament (Exodus 1-2)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1:8-14.  What words describe Israel’s dire predicament?*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850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 Predicament (Exodus 1-2)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1:8-14.  What words describe Israel’s dire predicament?*</a:t>
            </a:r>
          </a:p>
          <a:p>
            <a:r>
              <a:rPr lang="en-US" sz="2000" dirty="0"/>
              <a:t>What further ruthless action is attempted in 1:15-21?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277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 Predicament (Exodus 1-2)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1:8-14.  What words describe Israel’s dire predicament?*</a:t>
            </a:r>
          </a:p>
          <a:p>
            <a:r>
              <a:rPr lang="en-US" sz="2000" dirty="0"/>
              <a:t>What further ruthless action is attempted in 1:15-21?</a:t>
            </a:r>
          </a:p>
          <a:p>
            <a:r>
              <a:rPr lang="en-US" sz="2000" dirty="0"/>
              <a:t>How do the midwives respond, and why?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084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 Predicament (Exodus 1-2)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1:8-14.  What words describe Israel’s dire predicament?*</a:t>
            </a:r>
          </a:p>
          <a:p>
            <a:r>
              <a:rPr lang="en-US" sz="2000" dirty="0"/>
              <a:t>What further ruthless action is attempted in 1:15-21?</a:t>
            </a:r>
          </a:p>
          <a:p>
            <a:r>
              <a:rPr lang="en-US" sz="2000" dirty="0"/>
              <a:t>How do the midwives respond, and why?</a:t>
            </a:r>
          </a:p>
          <a:p>
            <a:r>
              <a:rPr lang="en-US" sz="2000" dirty="0"/>
              <a:t>What application is there for us today?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55293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 Predicament (Exodus 1-2)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1:8-14.  What words describe Israel’s dire predicament?*</a:t>
            </a:r>
          </a:p>
          <a:p>
            <a:r>
              <a:rPr lang="en-US" sz="2000" dirty="0"/>
              <a:t>What further ruthless action is attempted in 1:15-21?</a:t>
            </a:r>
          </a:p>
          <a:p>
            <a:r>
              <a:rPr lang="en-US" sz="2000" dirty="0"/>
              <a:t>How do the midwives respond, and why?</a:t>
            </a:r>
          </a:p>
          <a:p>
            <a:r>
              <a:rPr lang="en-US" sz="2000" dirty="0"/>
              <a:t>What application is there for us today?</a:t>
            </a:r>
          </a:p>
          <a:p>
            <a:r>
              <a:rPr lang="en-US" sz="2000" dirty="0"/>
              <a:t>How does Pharaoh respond in 1:22?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66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 Predicament (Exodus 1-2)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1:8-14.  What words describe Israel’s dire predicament?*</a:t>
            </a:r>
          </a:p>
          <a:p>
            <a:r>
              <a:rPr lang="en-US" sz="2000" dirty="0"/>
              <a:t>What further ruthless action is attempted in 1:15-21?</a:t>
            </a:r>
          </a:p>
          <a:p>
            <a:r>
              <a:rPr lang="en-US" sz="2000" dirty="0"/>
              <a:t>How do the midwives respond, and why?</a:t>
            </a:r>
          </a:p>
          <a:p>
            <a:r>
              <a:rPr lang="en-US" sz="2000" dirty="0"/>
              <a:t>What application is there for us today?</a:t>
            </a:r>
          </a:p>
          <a:p>
            <a:r>
              <a:rPr lang="en-US" sz="2000" dirty="0"/>
              <a:t>How does Pharaoh respond in 1:22?</a:t>
            </a:r>
          </a:p>
          <a:p>
            <a:r>
              <a:rPr lang="en-US" sz="2000" dirty="0"/>
              <a:t>Read 2:23-25.  How do the people of Israel respond to their dire predicament?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5995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 Predicament (Exodus 1-2)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1:8-14.  What words describe Israel’s dire predicament?*</a:t>
            </a:r>
          </a:p>
          <a:p>
            <a:r>
              <a:rPr lang="en-US" sz="2000" dirty="0"/>
              <a:t>What further ruthless action is attempted in 1:15-21?</a:t>
            </a:r>
          </a:p>
          <a:p>
            <a:r>
              <a:rPr lang="en-US" sz="2000" dirty="0"/>
              <a:t>How do the midwives respond, and why?</a:t>
            </a:r>
          </a:p>
          <a:p>
            <a:r>
              <a:rPr lang="en-US" sz="2000" dirty="0"/>
              <a:t>What application is there for us today?</a:t>
            </a:r>
          </a:p>
          <a:p>
            <a:r>
              <a:rPr lang="en-US" sz="2000" dirty="0"/>
              <a:t>How does Pharaoh respond in 1:22?</a:t>
            </a:r>
          </a:p>
          <a:p>
            <a:r>
              <a:rPr lang="en-US" sz="2000" dirty="0"/>
              <a:t>Read 2:23-25.  How do the people of Israel respond to their dire predicament?</a:t>
            </a:r>
          </a:p>
          <a:p>
            <a:r>
              <a:rPr lang="en-US" sz="2000" dirty="0"/>
              <a:t>How do we?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96145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Person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response to their cries for help, what four actions are attributed to God in 2:23-25?*</a:t>
            </a:r>
          </a:p>
        </p:txBody>
      </p:sp>
    </p:spTree>
    <p:extLst>
      <p:ext uri="{BB962C8B-B14F-4D97-AF65-F5344CB8AC3E}">
        <p14:creationId xmlns:p14="http://schemas.microsoft.com/office/powerpoint/2010/main" val="517889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Person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response to their cries for help, what four actions are attributed to God in 2:23-25?*</a:t>
            </a:r>
          </a:p>
          <a:p>
            <a:r>
              <a:rPr lang="en-US" sz="2000" dirty="0"/>
              <a:t>What does this tell us about God?  How does that give us hope?</a:t>
            </a:r>
          </a:p>
        </p:txBody>
      </p:sp>
    </p:spTree>
    <p:extLst>
      <p:ext uri="{BB962C8B-B14F-4D97-AF65-F5344CB8AC3E}">
        <p14:creationId xmlns:p14="http://schemas.microsoft.com/office/powerpoint/2010/main" val="1941896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Person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response to their cries for help, what four actions are attributed to God in 2:23-25?*</a:t>
            </a:r>
          </a:p>
          <a:p>
            <a:r>
              <a:rPr lang="en-US" sz="2000" dirty="0"/>
              <a:t>What does this tell us about God?  How does that give us hope?</a:t>
            </a:r>
          </a:p>
          <a:p>
            <a:r>
              <a:rPr lang="en-US" sz="2000" dirty="0"/>
              <a:t>Read 3:1-7.  What more do we learn about God?</a:t>
            </a:r>
          </a:p>
        </p:txBody>
      </p:sp>
    </p:spTree>
    <p:extLst>
      <p:ext uri="{BB962C8B-B14F-4D97-AF65-F5344CB8AC3E}">
        <p14:creationId xmlns:p14="http://schemas.microsoft.com/office/powerpoint/2010/main" val="188785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Person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response to their cries for help, what four actions are attributed to God in 2:23-25?*</a:t>
            </a:r>
          </a:p>
          <a:p>
            <a:r>
              <a:rPr lang="en-US" sz="2000" dirty="0"/>
              <a:t>What does this tell us about God?  How does that give us hope?</a:t>
            </a:r>
          </a:p>
          <a:p>
            <a:r>
              <a:rPr lang="en-US" sz="2000" dirty="0"/>
              <a:t>Read 3:1-7.  What more do we learn about God?</a:t>
            </a:r>
          </a:p>
          <a:p>
            <a:r>
              <a:rPr lang="en-US" sz="2000" dirty="0"/>
              <a:t>How does Moses respond?  How should we?</a:t>
            </a:r>
          </a:p>
        </p:txBody>
      </p:sp>
    </p:spTree>
    <p:extLst>
      <p:ext uri="{BB962C8B-B14F-4D97-AF65-F5344CB8AC3E}">
        <p14:creationId xmlns:p14="http://schemas.microsoft.com/office/powerpoint/2010/main" val="1196729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Person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response to their cries for help, what four actions are attributed to God in 2:23-25?*</a:t>
            </a:r>
          </a:p>
          <a:p>
            <a:r>
              <a:rPr lang="en-US" sz="2000" dirty="0"/>
              <a:t>What does this tell us about God?  How does that give us hope?</a:t>
            </a:r>
          </a:p>
          <a:p>
            <a:r>
              <a:rPr lang="en-US" sz="2000" dirty="0"/>
              <a:t>Read 3:1-7.  What more do we learn about God?</a:t>
            </a:r>
          </a:p>
          <a:p>
            <a:r>
              <a:rPr lang="en-US" sz="2000" dirty="0"/>
              <a:t>How does Moses respond?  How should we?</a:t>
            </a:r>
          </a:p>
          <a:p>
            <a:r>
              <a:rPr lang="en-US" sz="2000" dirty="0"/>
              <a:t>Read 3:13-15.  What more do we learn about God?</a:t>
            </a:r>
          </a:p>
        </p:txBody>
      </p:sp>
    </p:spTree>
    <p:extLst>
      <p:ext uri="{BB962C8B-B14F-4D97-AF65-F5344CB8AC3E}">
        <p14:creationId xmlns:p14="http://schemas.microsoft.com/office/powerpoint/2010/main" val="3638470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Person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response to their cries for help, what four actions are attributed to God in 2:23-25?*</a:t>
            </a:r>
          </a:p>
          <a:p>
            <a:r>
              <a:rPr lang="en-US" sz="2000" dirty="0"/>
              <a:t>What does this tell us about God?  How does that give us hope?</a:t>
            </a:r>
          </a:p>
          <a:p>
            <a:r>
              <a:rPr lang="en-US" sz="2000" dirty="0"/>
              <a:t>Read 3:1-7.  What more do we learn about God?</a:t>
            </a:r>
          </a:p>
          <a:p>
            <a:r>
              <a:rPr lang="en-US" sz="2000" dirty="0"/>
              <a:t>How does Moses respond?  How should we?</a:t>
            </a:r>
          </a:p>
          <a:p>
            <a:r>
              <a:rPr lang="en-US" sz="2000" dirty="0"/>
              <a:t>Read 3:13-15.  What more do we learn about God?</a:t>
            </a:r>
          </a:p>
          <a:p>
            <a:r>
              <a:rPr lang="en-US" sz="2000" dirty="0"/>
              <a:t>In John 8:58-59, Jesus takes up this name in reference to Himself – clearly claiming to be the one true God.</a:t>
            </a:r>
          </a:p>
        </p:txBody>
      </p:sp>
    </p:spTree>
    <p:extLst>
      <p:ext uri="{BB962C8B-B14F-4D97-AF65-F5344CB8AC3E}">
        <p14:creationId xmlns:p14="http://schemas.microsoft.com/office/powerpoint/2010/main" val="2831607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Plan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3:7-10. What action words are attributed to God?*</a:t>
            </a:r>
          </a:p>
        </p:txBody>
      </p:sp>
    </p:spTree>
    <p:extLst>
      <p:ext uri="{BB962C8B-B14F-4D97-AF65-F5344CB8AC3E}">
        <p14:creationId xmlns:p14="http://schemas.microsoft.com/office/powerpoint/2010/main" val="3739770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Plan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3:7-10. What action words are attributed to God?*</a:t>
            </a:r>
          </a:p>
          <a:p>
            <a:r>
              <a:rPr lang="en-US" sz="2000" dirty="0"/>
              <a:t>From these verses, what is God’s plan?</a:t>
            </a:r>
          </a:p>
        </p:txBody>
      </p:sp>
    </p:spTree>
    <p:extLst>
      <p:ext uri="{BB962C8B-B14F-4D97-AF65-F5344CB8AC3E}">
        <p14:creationId xmlns:p14="http://schemas.microsoft.com/office/powerpoint/2010/main" val="3237065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Plan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3:7-10. What action words are attributed to God?*</a:t>
            </a:r>
          </a:p>
          <a:p>
            <a:r>
              <a:rPr lang="en-US" sz="2000" dirty="0"/>
              <a:t>From these verses, what is God’s plan?</a:t>
            </a:r>
          </a:p>
          <a:p>
            <a:r>
              <a:rPr lang="en-US" sz="2000" dirty="0"/>
              <a:t>God’s plan centers on Moses.  How is God preparing Moses for this task back in Exodus 2?  </a:t>
            </a:r>
          </a:p>
        </p:txBody>
      </p:sp>
    </p:spTree>
    <p:extLst>
      <p:ext uri="{BB962C8B-B14F-4D97-AF65-F5344CB8AC3E}">
        <p14:creationId xmlns:p14="http://schemas.microsoft.com/office/powerpoint/2010/main" val="4234635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Plan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3:7-10. What action words are attributed to God?*</a:t>
            </a:r>
          </a:p>
          <a:p>
            <a:r>
              <a:rPr lang="en-US" sz="2000" dirty="0"/>
              <a:t>From these verses, what is God’s plan?</a:t>
            </a:r>
          </a:p>
          <a:p>
            <a:r>
              <a:rPr lang="en-US" sz="2000" dirty="0"/>
              <a:t>God’s plan centers on Moses.  How is God preparing Moses for this task back in Exodus 2?  </a:t>
            </a:r>
          </a:p>
          <a:p>
            <a:r>
              <a:rPr lang="en-US" sz="2000" dirty="0"/>
              <a:t>So God is working out His plan to rescue His people (2:1-22) before they cry out for help (2:23-25).  How is that an encouragement to you?</a:t>
            </a:r>
          </a:p>
        </p:txBody>
      </p:sp>
    </p:spTree>
    <p:extLst>
      <p:ext uri="{BB962C8B-B14F-4D97-AF65-F5344CB8AC3E}">
        <p14:creationId xmlns:p14="http://schemas.microsoft.com/office/powerpoint/2010/main" val="613241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Plan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3:7-10. What action words are attributed to God?*</a:t>
            </a:r>
          </a:p>
          <a:p>
            <a:r>
              <a:rPr lang="en-US" sz="2000" dirty="0"/>
              <a:t>From these verses, what is God’s plan?</a:t>
            </a:r>
          </a:p>
          <a:p>
            <a:r>
              <a:rPr lang="en-US" sz="2000" dirty="0"/>
              <a:t>God’s plan centers on Moses.  How is God preparing Moses for this task back in Exodus 2?  </a:t>
            </a:r>
          </a:p>
          <a:p>
            <a:r>
              <a:rPr lang="en-US" sz="2000" dirty="0"/>
              <a:t>So God is working out His plan to rescue His people (2:1-22) before they cry out for help (2:23-25).  How is that an encouragement to you?</a:t>
            </a:r>
          </a:p>
          <a:p>
            <a:r>
              <a:rPr lang="en-US" sz="2000" dirty="0"/>
              <a:t>What is Moses’ response in v11, and how does God respond in v12?</a:t>
            </a:r>
          </a:p>
        </p:txBody>
      </p:sp>
    </p:spTree>
    <p:extLst>
      <p:ext uri="{BB962C8B-B14F-4D97-AF65-F5344CB8AC3E}">
        <p14:creationId xmlns:p14="http://schemas.microsoft.com/office/powerpoint/2010/main" val="377514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Plan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Read 3:7-10. What action words are attributed to God?*</a:t>
            </a:r>
          </a:p>
          <a:p>
            <a:r>
              <a:rPr lang="en-US" sz="2000" dirty="0"/>
              <a:t>From these verses, what is God’s plan?</a:t>
            </a:r>
          </a:p>
          <a:p>
            <a:r>
              <a:rPr lang="en-US" sz="2000" dirty="0"/>
              <a:t>God’s plan centers on Moses.  How is God preparing Moses for this task back in Exodus 2?  </a:t>
            </a:r>
          </a:p>
          <a:p>
            <a:r>
              <a:rPr lang="en-US" sz="2000" dirty="0"/>
              <a:t>So God is working out His plan to rescue His people (2:1-22) before they cry out for help (2:23-25).  How is that an encouragement to you?</a:t>
            </a:r>
          </a:p>
          <a:p>
            <a:r>
              <a:rPr lang="en-US" sz="2000" dirty="0"/>
              <a:t>What is Moses’ response in v11, and how does God respond in v12?</a:t>
            </a:r>
          </a:p>
          <a:p>
            <a:r>
              <a:rPr lang="en-US" sz="2000" dirty="0"/>
              <a:t>Why is the twin convictions of our own unworthiness and God’s presence so important for us in ministry?</a:t>
            </a:r>
          </a:p>
        </p:txBody>
      </p:sp>
    </p:spTree>
    <p:extLst>
      <p:ext uri="{BB962C8B-B14F-4D97-AF65-F5344CB8AC3E}">
        <p14:creationId xmlns:p14="http://schemas.microsoft.com/office/powerpoint/2010/main" val="803760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Plan (Exodus 2-3)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Read 3:7-10. What action words are attributed to God?*</a:t>
            </a:r>
          </a:p>
          <a:p>
            <a:r>
              <a:rPr lang="en-US" sz="2000" dirty="0"/>
              <a:t>From these verses, what is God’s plan?</a:t>
            </a:r>
          </a:p>
          <a:p>
            <a:r>
              <a:rPr lang="en-US" sz="2000" dirty="0"/>
              <a:t>God’s plan centers on Moses.  How is God preparing Moses for this task back in Exodus 2?  </a:t>
            </a:r>
          </a:p>
          <a:p>
            <a:r>
              <a:rPr lang="en-US" sz="2000" dirty="0"/>
              <a:t>So God is working out His plan to rescue His people (2:1-22) before they cry out for help (2:23-25).  How is that an encouragement to you?</a:t>
            </a:r>
          </a:p>
          <a:p>
            <a:r>
              <a:rPr lang="en-US" sz="2000" dirty="0"/>
              <a:t>What is Moses’ response in v11, and how does God respond in v12?</a:t>
            </a:r>
          </a:p>
          <a:p>
            <a:r>
              <a:rPr lang="en-US" sz="2000" dirty="0"/>
              <a:t>Why is the twin convictions of our own unworthiness and God’s presence so important for us in ministry?</a:t>
            </a:r>
          </a:p>
          <a:p>
            <a:r>
              <a:rPr lang="en-US" sz="2000" dirty="0"/>
              <a:t>Skim 3:16-22.  How do these verses flesh out God’s plan?</a:t>
            </a:r>
          </a:p>
        </p:txBody>
      </p:sp>
    </p:spTree>
    <p:extLst>
      <p:ext uri="{BB962C8B-B14F-4D97-AF65-F5344CB8AC3E}">
        <p14:creationId xmlns:p14="http://schemas.microsoft.com/office/powerpoint/2010/main" val="4203529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Power (Exodus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How does God show His power in v1-9?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37331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Power (Exodus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How does God show His power in v1-9?</a:t>
            </a:r>
          </a:p>
          <a:p>
            <a:r>
              <a:rPr lang="en-US" sz="2000" dirty="0"/>
              <a:t>What more do we learn about God’s power in v11-12.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9333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Power (Exodus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How does God show His power in v1-9?</a:t>
            </a:r>
          </a:p>
          <a:p>
            <a:r>
              <a:rPr lang="en-US" sz="2000" dirty="0"/>
              <a:t>What more do we learn about God’s power in v11-12.</a:t>
            </a:r>
          </a:p>
          <a:p>
            <a:r>
              <a:rPr lang="en-US" sz="2000" dirty="0"/>
              <a:t>How does this truth encourage us for ministry and evangelism?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680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Power (Exodus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How does God show His power in v1-9?</a:t>
            </a:r>
          </a:p>
          <a:p>
            <a:r>
              <a:rPr lang="en-US" sz="2000" dirty="0"/>
              <a:t>What more do we learn about God’s power in v11-12.</a:t>
            </a:r>
          </a:p>
          <a:p>
            <a:r>
              <a:rPr lang="en-US" sz="2000" dirty="0"/>
              <a:t>How does this truth encourage us for ministry and evangelism?</a:t>
            </a:r>
          </a:p>
          <a:p>
            <a:r>
              <a:rPr lang="en-US" sz="2000" dirty="0"/>
              <a:t>God sends Aaron to be Moses’ spokesperson, and together they go to the elders of Israel.  How do the people respond to God’s plan and power?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5560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Confronting Pharaoh (Exodus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Moses and Aaron go before Pharaoh with the LORD’s command to let the people of Israel go and worship the Lord.  How does Pharaoh respond in v2?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60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Confronting Pharaoh (Exodus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Moses and Aaron go before Pharaoh with the LORD’s command to let the people of Israel go and worship the Lord.  How does Pharaoh respond in v2?</a:t>
            </a:r>
          </a:p>
          <a:p>
            <a:r>
              <a:rPr lang="en-US" sz="2000" dirty="0"/>
              <a:t>Pharaoh does not know the LORD.  He is both ignorant and defiant.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12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Confronting Pharaoh (Exodus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Moses and Aaron go before Pharaoh with the LORD’s command to let the people of Israel go and worship the Lord.  How does Pharaoh respond in v2?</a:t>
            </a:r>
          </a:p>
          <a:p>
            <a:r>
              <a:rPr lang="en-US" sz="2000" dirty="0"/>
              <a:t>Pharaoh does not know the LORD.  He is both ignorant and defiant.</a:t>
            </a:r>
          </a:p>
          <a:p>
            <a:r>
              <a:rPr lang="en-US" sz="2000" dirty="0"/>
              <a:t>Compare v1 and v10 – how do we see his defiance?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652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Confronting Pharaoh (Exodus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Moses and Aaron go before Pharaoh with the LORD’s command to let the people of Israel go and worship the Lord.  How does Pharaoh respond in v2?</a:t>
            </a:r>
          </a:p>
          <a:p>
            <a:r>
              <a:rPr lang="en-US" sz="2000" dirty="0"/>
              <a:t>Pharaoh does not know the LORD.  He is both ignorant and defiant.</a:t>
            </a:r>
          </a:p>
          <a:p>
            <a:r>
              <a:rPr lang="en-US" sz="2000" dirty="0"/>
              <a:t>Compare v1 and v10 – how do we see his defiance?</a:t>
            </a:r>
          </a:p>
          <a:p>
            <a:r>
              <a:rPr lang="en-US" sz="2000" dirty="0"/>
              <a:t>How do the people of Israel respond to Pharaoh’s defiance?  How does Moses? 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700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Confronting Pharaoh (Exodus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Moses and Aaron go before Pharaoh with the LORD’s command to let the people of Israel go and worship the Lord.  How does Pharaoh respond in v2?</a:t>
            </a:r>
          </a:p>
          <a:p>
            <a:r>
              <a:rPr lang="en-US" sz="2000" dirty="0"/>
              <a:t>Pharaoh does not know the LORD.  He is both ignorant and defiant.</a:t>
            </a:r>
          </a:p>
          <a:p>
            <a:r>
              <a:rPr lang="en-US" sz="2000" dirty="0"/>
              <a:t>Compare v1 and v10 – how do we see his defiance?</a:t>
            </a:r>
          </a:p>
          <a:p>
            <a:r>
              <a:rPr lang="en-US" sz="2000" dirty="0"/>
              <a:t>How do the people of Israel respond to Pharaoh’s defiance?  How does Moses?  Why?</a:t>
            </a:r>
          </a:p>
          <a:p>
            <a:r>
              <a:rPr lang="en-US" sz="2000" dirty="0"/>
              <a:t>Review 3:19.  Should Pharaoh’s defiance have surprised Moses and Israel?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173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Confronting Pharaoh (Exodus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Moses and Aaron go before Pharaoh with the LORD’s command to let the people of Israel go and worship the Lord.  How does Pharaoh respond in v2?</a:t>
            </a:r>
          </a:p>
          <a:p>
            <a:r>
              <a:rPr lang="en-US" sz="2000" dirty="0"/>
              <a:t>Pharaoh does not know the LORD.  He is both ignorant and defiant.</a:t>
            </a:r>
          </a:p>
          <a:p>
            <a:r>
              <a:rPr lang="en-US" sz="2000" dirty="0"/>
              <a:t>Compare v1 and v10 – how do we see his defiance?</a:t>
            </a:r>
          </a:p>
          <a:p>
            <a:r>
              <a:rPr lang="en-US" sz="2000" dirty="0"/>
              <a:t>How do the people of Israel respond to Pharaoh’s defiance?  How does Moses?  Why?</a:t>
            </a:r>
          </a:p>
          <a:p>
            <a:r>
              <a:rPr lang="en-US" sz="2000" dirty="0"/>
              <a:t>Review 3:19.  Should Pharaoh’s defiance have surprised Moses and Israel?</a:t>
            </a:r>
          </a:p>
          <a:p>
            <a:r>
              <a:rPr lang="en-US" sz="2000" dirty="0"/>
              <a:t>What lessons can we draw for our own lives?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1509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We have a powerful God who fulfills His promises, hears the cries of His people, rescues his people, and has a plan for us.</a:t>
            </a:r>
          </a:p>
        </p:txBody>
      </p:sp>
    </p:spTree>
    <p:extLst>
      <p:ext uri="{BB962C8B-B14F-4D97-AF65-F5344CB8AC3E}">
        <p14:creationId xmlns:p14="http://schemas.microsoft.com/office/powerpoint/2010/main" val="389371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We have a powerful God who fulfills His promises, hears the cries of His people, rescues his people, and has a plan for us.</a:t>
            </a:r>
          </a:p>
          <a:p>
            <a:r>
              <a:rPr lang="en-US" sz="2000" dirty="0"/>
              <a:t>In our own lives, we should expect trials and setbacks, fear God, cry out for his help, and humbly trust in His plan and power.  </a:t>
            </a:r>
          </a:p>
        </p:txBody>
      </p:sp>
    </p:spTree>
    <p:extLst>
      <p:ext uri="{BB962C8B-B14F-4D97-AF65-F5344CB8AC3E}">
        <p14:creationId xmlns:p14="http://schemas.microsoft.com/office/powerpoint/2010/main" val="2618611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We have a powerful God who fulfills His promises, hears the cries of His people, rescues his people, and has a plan for us.</a:t>
            </a:r>
          </a:p>
          <a:p>
            <a:r>
              <a:rPr lang="en-US" sz="2000" dirty="0"/>
              <a:t>In our own lives, we should expect trials and setbacks, fear God, cry out for his help, and humbly trust in His plan and power.  </a:t>
            </a:r>
          </a:p>
          <a:p>
            <a:r>
              <a:rPr lang="en-US" sz="2000" dirty="0"/>
              <a:t>In ministry we need both humility and confidence – humility in our own unworthiness and confidence in God’s enabling presence.</a:t>
            </a:r>
          </a:p>
        </p:txBody>
      </p:sp>
    </p:spTree>
    <p:extLst>
      <p:ext uri="{BB962C8B-B14F-4D97-AF65-F5344CB8AC3E}">
        <p14:creationId xmlns:p14="http://schemas.microsoft.com/office/powerpoint/2010/main" val="4049941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D3BD18-E57C-597A-6C9A-DCF671710B94}"/>
              </a:ext>
            </a:extLst>
          </p:cNvPr>
          <p:cNvSpPr txBox="1"/>
          <p:nvPr/>
        </p:nvSpPr>
        <p:spPr>
          <a:xfrm>
            <a:off x="5505061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D9B83-47C4-3E1C-F203-29893BF5C0F4}"/>
              </a:ext>
            </a:extLst>
          </p:cNvPr>
          <p:cNvSpPr txBox="1"/>
          <p:nvPr/>
        </p:nvSpPr>
        <p:spPr>
          <a:xfrm>
            <a:off x="4945224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461C0-6F44-458B-5845-808D5AA3CCED}"/>
              </a:ext>
            </a:extLst>
          </p:cNvPr>
          <p:cNvSpPr txBox="1"/>
          <p:nvPr/>
        </p:nvSpPr>
        <p:spPr>
          <a:xfrm>
            <a:off x="1792085" y="3105834"/>
            <a:ext cx="669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© 2025 Brian J. Mikul. All rights reserved.  Used by permission.</a:t>
            </a:r>
          </a:p>
          <a:p>
            <a:pPr algn="ctr"/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2199735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</TotalTime>
  <Words>2082</Words>
  <Application>Microsoft Office PowerPoint</Application>
  <PresentationFormat>Widescreen</PresentationFormat>
  <Paragraphs>164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Trebuchet MS</vt:lpstr>
      <vt:lpstr>Wingdings 3</vt:lpstr>
      <vt:lpstr>Facet</vt:lpstr>
      <vt:lpstr>God’s Plan to Save Israel</vt:lpstr>
      <vt:lpstr>Overview</vt:lpstr>
      <vt:lpstr>God’s Promises (Exodus 1)</vt:lpstr>
      <vt:lpstr>God’s Promises (Exodus 1)</vt:lpstr>
      <vt:lpstr>God’s Promises (Exodus 1)</vt:lpstr>
      <vt:lpstr>Dire Predicament (Exodus 1-2)</vt:lpstr>
      <vt:lpstr>Dire Predicament (Exodus 1-2)</vt:lpstr>
      <vt:lpstr>Dire Predicament (Exodus 1-2)</vt:lpstr>
      <vt:lpstr>Dire Predicament (Exodus 1-2)</vt:lpstr>
      <vt:lpstr>Dire Predicament (Exodus 1-2)</vt:lpstr>
      <vt:lpstr>Dire Predicament (Exodus 1-2)</vt:lpstr>
      <vt:lpstr>Dire Predicament (Exodus 1-2)</vt:lpstr>
      <vt:lpstr>God’s Person (Exodus 2-3)</vt:lpstr>
      <vt:lpstr>God’s Person (Exodus 2-3)</vt:lpstr>
      <vt:lpstr>God’s Person (Exodus 2-3)</vt:lpstr>
      <vt:lpstr>God’s Person (Exodus 2-3)</vt:lpstr>
      <vt:lpstr>God’s Person (Exodus 2-3)</vt:lpstr>
      <vt:lpstr>God’s Person (Exodus 2-3)</vt:lpstr>
      <vt:lpstr>God’s Plan (Exodus 2-3)</vt:lpstr>
      <vt:lpstr>God’s Plan (Exodus 2-3)</vt:lpstr>
      <vt:lpstr>God’s Plan (Exodus 2-3)</vt:lpstr>
      <vt:lpstr>God’s Plan (Exodus 2-3)</vt:lpstr>
      <vt:lpstr>God’s Plan (Exodus 2-3)</vt:lpstr>
      <vt:lpstr>God’s Plan (Exodus 2-3)</vt:lpstr>
      <vt:lpstr>God’s Plan (Exodus 2-3)</vt:lpstr>
      <vt:lpstr>God’s Power (Exodus 4)</vt:lpstr>
      <vt:lpstr>God’s Power (Exodus 4)</vt:lpstr>
      <vt:lpstr>God’s Power (Exodus 4)</vt:lpstr>
      <vt:lpstr>God’s Power (Exodus 4)</vt:lpstr>
      <vt:lpstr>Confronting Pharaoh (Exodus 5)</vt:lpstr>
      <vt:lpstr>Confronting Pharaoh (Exodus 5)</vt:lpstr>
      <vt:lpstr>Confronting Pharaoh (Exodus 5)</vt:lpstr>
      <vt:lpstr>Confronting Pharaoh (Exodus 5)</vt:lpstr>
      <vt:lpstr>Confronting Pharaoh (Exodus 5)</vt:lpstr>
      <vt:lpstr>Confronting Pharaoh (Exodus 5)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plan to Save Israel</dc:title>
  <dc:creator>Brian Mikul</dc:creator>
  <cp:lastModifiedBy>Brian Mikul</cp:lastModifiedBy>
  <cp:revision>11</cp:revision>
  <dcterms:created xsi:type="dcterms:W3CDTF">2022-01-05T13:45:07Z</dcterms:created>
  <dcterms:modified xsi:type="dcterms:W3CDTF">2025-08-26T21:30:35Z</dcterms:modified>
</cp:coreProperties>
</file>