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8" r:id="rId7"/>
    <p:sldId id="269" r:id="rId8"/>
    <p:sldId id="260" r:id="rId9"/>
    <p:sldId id="270" r:id="rId10"/>
    <p:sldId id="271" r:id="rId11"/>
    <p:sldId id="261" r:id="rId12"/>
    <p:sldId id="262" r:id="rId13"/>
    <p:sldId id="272" r:id="rId14"/>
    <p:sldId id="273" r:id="rId15"/>
    <p:sldId id="274" r:id="rId16"/>
    <p:sldId id="275" r:id="rId17"/>
    <p:sldId id="276" r:id="rId18"/>
    <p:sldId id="263" r:id="rId19"/>
    <p:sldId id="264" r:id="rId20"/>
    <p:sldId id="277" r:id="rId21"/>
    <p:sldId id="278" r:id="rId22"/>
    <p:sldId id="279" r:id="rId23"/>
    <p:sldId id="265" r:id="rId24"/>
    <p:sldId id="280" r:id="rId25"/>
    <p:sldId id="281" r:id="rId26"/>
    <p:sldId id="266" r:id="rId27"/>
    <p:sldId id="282" r:id="rId28"/>
    <p:sldId id="283" r:id="rId29"/>
    <p:sldId id="284" r:id="rId30"/>
    <p:sldId id="29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BC0B5F-AEE8-4A77-B3F6-CD7575404B9C}" v="1" dt="2025-08-26T21:30:58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7FBC0B5F-AEE8-4A77-B3F6-CD7575404B9C}"/>
    <pc:docChg chg="addSld modSld">
      <pc:chgData name="Brian Mikul" userId="378ea6b818ca0114" providerId="LiveId" clId="{7FBC0B5F-AEE8-4A77-B3F6-CD7575404B9C}" dt="2025-08-26T21:30:58.364" v="0"/>
      <pc:docMkLst>
        <pc:docMk/>
      </pc:docMkLst>
      <pc:sldChg chg="add">
        <pc:chgData name="Brian Mikul" userId="378ea6b818ca0114" providerId="LiveId" clId="{7FBC0B5F-AEE8-4A77-B3F6-CD7575404B9C}" dt="2025-08-26T21:30:58.364" v="0"/>
        <pc:sldMkLst>
          <pc:docMk/>
          <pc:sldMk cId="219973529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Battle of the Gods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Exodus 6-10</a:t>
            </a:r>
          </a:p>
        </p:txBody>
      </p:sp>
    </p:spTree>
    <p:extLst>
      <p:ext uri="{BB962C8B-B14F-4D97-AF65-F5344CB8AC3E}">
        <p14:creationId xmlns:p14="http://schemas.microsoft.com/office/powerpoint/2010/main" val="173162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Setting: The people of Israel are slaves in Egypt, and now things are worse.  They are despairing and discouraged. When are we tempted to despair or get discouraged?</a:t>
            </a:r>
          </a:p>
        </p:txBody>
      </p:sp>
    </p:spTree>
    <p:extLst>
      <p:ext uri="{BB962C8B-B14F-4D97-AF65-F5344CB8AC3E}">
        <p14:creationId xmlns:p14="http://schemas.microsoft.com/office/powerpoint/2010/main" val="402285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Setting: The people of Israel are slaves in Egypt, and now things are worse.  They are despairing and discouraged. When are we tempted to despair or get discouraged?</a:t>
            </a:r>
          </a:p>
          <a:p>
            <a:r>
              <a:rPr lang="en-US" sz="2400" dirty="0"/>
              <a:t>Into this setting, God speaks to Moses:</a:t>
            </a:r>
          </a:p>
          <a:p>
            <a:pPr lvl="1"/>
            <a:r>
              <a:rPr lang="en-US" sz="2200" dirty="0"/>
              <a:t>I appeared to Abraham, Isaac, and Jacob…</a:t>
            </a:r>
          </a:p>
          <a:p>
            <a:pPr lvl="1"/>
            <a:r>
              <a:rPr lang="en-US" sz="2200" dirty="0"/>
              <a:t>I established my covenant with them to give them the land…</a:t>
            </a:r>
          </a:p>
          <a:p>
            <a:pPr lvl="1"/>
            <a:r>
              <a:rPr lang="en-US" sz="2200" dirty="0"/>
              <a:t>I have heard the groaning of the people…</a:t>
            </a:r>
          </a:p>
          <a:p>
            <a:pPr lvl="1"/>
            <a:r>
              <a:rPr lang="en-US" sz="2200" dirty="0"/>
              <a:t>I have remembered my covenant…</a:t>
            </a:r>
          </a:p>
          <a:p>
            <a:r>
              <a:rPr lang="en-US" sz="2400" dirty="0"/>
              <a:t>How should this encourage Moses?  Encourage us?</a:t>
            </a:r>
          </a:p>
        </p:txBody>
      </p:sp>
    </p:spTree>
    <p:extLst>
      <p:ext uri="{BB962C8B-B14F-4D97-AF65-F5344CB8AC3E}">
        <p14:creationId xmlns:p14="http://schemas.microsoft.com/office/powerpoint/2010/main" val="129952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LORD continues with several promises:</a:t>
            </a:r>
          </a:p>
          <a:p>
            <a:pPr lvl="1"/>
            <a:r>
              <a:rPr lang="en-US" sz="2200" dirty="0"/>
              <a:t>I will bring you out…</a:t>
            </a:r>
          </a:p>
          <a:p>
            <a:pPr lvl="1"/>
            <a:r>
              <a:rPr lang="en-US" sz="2200" dirty="0"/>
              <a:t>I will deliver you…</a:t>
            </a:r>
          </a:p>
          <a:p>
            <a:pPr lvl="1"/>
            <a:r>
              <a:rPr lang="en-US" sz="2200" dirty="0"/>
              <a:t>I will redeem you…</a:t>
            </a:r>
          </a:p>
          <a:p>
            <a:pPr lvl="1"/>
            <a:r>
              <a:rPr lang="en-US" sz="2200" dirty="0"/>
              <a:t>I will take you to be my people…</a:t>
            </a:r>
          </a:p>
          <a:p>
            <a:pPr lvl="1"/>
            <a:r>
              <a:rPr lang="en-US" sz="2200" dirty="0"/>
              <a:t>I will be your God…</a:t>
            </a:r>
          </a:p>
          <a:p>
            <a:pPr lvl="1"/>
            <a:r>
              <a:rPr lang="en-US" sz="2200" dirty="0"/>
              <a:t>I will bring you into the land…</a:t>
            </a:r>
          </a:p>
          <a:p>
            <a:pPr lvl="1"/>
            <a:r>
              <a:rPr lang="en-US" sz="2200" dirty="0"/>
              <a:t>I will give it to you for a possession….</a:t>
            </a:r>
          </a:p>
          <a:p>
            <a:r>
              <a:rPr lang="en-US" sz="2400" dirty="0"/>
              <a:t>How should this encourage Israel?  Encourage us?</a:t>
            </a:r>
          </a:p>
        </p:txBody>
      </p:sp>
    </p:spTree>
    <p:extLst>
      <p:ext uri="{BB962C8B-B14F-4D97-AF65-F5344CB8AC3E}">
        <p14:creationId xmlns:p14="http://schemas.microsoft.com/office/powerpoint/2010/main" val="125186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do the people respond in v9, and why?</a:t>
            </a:r>
          </a:p>
        </p:txBody>
      </p:sp>
    </p:spTree>
    <p:extLst>
      <p:ext uri="{BB962C8B-B14F-4D97-AF65-F5344CB8AC3E}">
        <p14:creationId xmlns:p14="http://schemas.microsoft.com/office/powerpoint/2010/main" val="3222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do the people respond in v9, and why?</a:t>
            </a:r>
          </a:p>
          <a:p>
            <a:r>
              <a:rPr lang="en-US" sz="2400" dirty="0"/>
              <a:t>They initially responded with faith (Exodus 4), but now they won’t even listen.  Shouldn’t God’s promises give them hope?  What changed?</a:t>
            </a:r>
          </a:p>
        </p:txBody>
      </p:sp>
    </p:spTree>
    <p:extLst>
      <p:ext uri="{BB962C8B-B14F-4D97-AF65-F5344CB8AC3E}">
        <p14:creationId xmlns:p14="http://schemas.microsoft.com/office/powerpoint/2010/main" val="378600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Am the Lord (Exodus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do the people respond in v9, and why?</a:t>
            </a:r>
          </a:p>
          <a:p>
            <a:r>
              <a:rPr lang="en-US" sz="2400" dirty="0"/>
              <a:t>They initially responded with faith (Exodus 4), but now they won’t even listen.  Shouldn’t God’s promises give them hope?  What changed?</a:t>
            </a:r>
          </a:p>
          <a:p>
            <a:r>
              <a:rPr lang="en-US" sz="2400" dirty="0"/>
              <a:t>When might we struggle in the same way?</a:t>
            </a:r>
          </a:p>
        </p:txBody>
      </p:sp>
    </p:spTree>
    <p:extLst>
      <p:ext uri="{BB962C8B-B14F-4D97-AF65-F5344CB8AC3E}">
        <p14:creationId xmlns:p14="http://schemas.microsoft.com/office/powerpoint/2010/main" val="345487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order to deliver his people, God must be more powerful than the Egyptian gods.  How does he show his power?</a:t>
            </a:r>
          </a:p>
        </p:txBody>
      </p:sp>
    </p:spTree>
    <p:extLst>
      <p:ext uri="{BB962C8B-B14F-4D97-AF65-F5344CB8AC3E}">
        <p14:creationId xmlns:p14="http://schemas.microsoft.com/office/powerpoint/2010/main" val="2141991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order to deliver his people, God must be more powerful than the Egyptian gods.  How does he show his power?</a:t>
            </a:r>
          </a:p>
          <a:p>
            <a:r>
              <a:rPr lang="en-US" sz="2400" dirty="0"/>
              <a:t>List the plagues in order.*</a:t>
            </a:r>
          </a:p>
        </p:txBody>
      </p:sp>
    </p:spTree>
    <p:extLst>
      <p:ext uri="{BB962C8B-B14F-4D97-AF65-F5344CB8AC3E}">
        <p14:creationId xmlns:p14="http://schemas.microsoft.com/office/powerpoint/2010/main" val="1757102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order to deliver his people, God must be more powerful than the Egyptian gods.  How does he show his power?</a:t>
            </a:r>
          </a:p>
          <a:p>
            <a:r>
              <a:rPr lang="en-US" sz="2400" dirty="0"/>
              <a:t>List the plagues in order.*</a:t>
            </a:r>
          </a:p>
          <a:p>
            <a:r>
              <a:rPr lang="en-US" sz="2400" dirty="0"/>
              <a:t>Many of these plagues could have very natural explanations.  How do we know they come from the LORD?</a:t>
            </a:r>
          </a:p>
        </p:txBody>
      </p:sp>
    </p:spTree>
    <p:extLst>
      <p:ext uri="{BB962C8B-B14F-4D97-AF65-F5344CB8AC3E}">
        <p14:creationId xmlns:p14="http://schemas.microsoft.com/office/powerpoint/2010/main" val="46957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this battle, Moses represents God, and the magicians represent the Egyptian gods.  What can the magicians do and not do? </a:t>
            </a:r>
          </a:p>
          <a:p>
            <a:pPr lvl="1"/>
            <a:r>
              <a:rPr lang="en-US" sz="2200" dirty="0"/>
              <a:t>Staff&gt;Snake (7:11-12)</a:t>
            </a:r>
          </a:p>
          <a:p>
            <a:pPr lvl="1"/>
            <a:r>
              <a:rPr lang="en-US" sz="2200" dirty="0"/>
              <a:t>Water&gt;Blood (7:22)</a:t>
            </a:r>
          </a:p>
          <a:p>
            <a:pPr lvl="1"/>
            <a:r>
              <a:rPr lang="en-US" sz="2200" dirty="0"/>
              <a:t>Frogs (8:7)</a:t>
            </a:r>
          </a:p>
          <a:p>
            <a:pPr lvl="1"/>
            <a:r>
              <a:rPr lang="en-US" sz="2200" dirty="0"/>
              <a:t>Gnats (8:18-19)</a:t>
            </a:r>
          </a:p>
          <a:p>
            <a:pPr lvl="1"/>
            <a:r>
              <a:rPr lang="en-US" sz="2200" dirty="0"/>
              <a:t>Boils (9:11) </a:t>
            </a:r>
          </a:p>
        </p:txBody>
      </p:sp>
    </p:spTree>
    <p:extLst>
      <p:ext uri="{BB962C8B-B14F-4D97-AF65-F5344CB8AC3E}">
        <p14:creationId xmlns:p14="http://schemas.microsoft.com/office/powerpoint/2010/main" val="20872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</p:txBody>
      </p:sp>
    </p:spTree>
    <p:extLst>
      <p:ext uri="{BB962C8B-B14F-4D97-AF65-F5344CB8AC3E}">
        <p14:creationId xmlns:p14="http://schemas.microsoft.com/office/powerpoint/2010/main" val="1828846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  <a:p>
            <a:r>
              <a:rPr lang="en-US" sz="2400" dirty="0"/>
              <a:t>How does Pharaoh respond (9:17, 10:3, etc.)?</a:t>
            </a:r>
          </a:p>
        </p:txBody>
      </p:sp>
    </p:spTree>
    <p:extLst>
      <p:ext uri="{BB962C8B-B14F-4D97-AF65-F5344CB8AC3E}">
        <p14:creationId xmlns:p14="http://schemas.microsoft.com/office/powerpoint/2010/main" val="3438399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  <a:p>
            <a:r>
              <a:rPr lang="en-US" sz="2400" dirty="0"/>
              <a:t>How does Pharaoh respond (9:17, 10:3, etc.)?</a:t>
            </a:r>
          </a:p>
          <a:p>
            <a:r>
              <a:rPr lang="en-US" sz="2400" dirty="0"/>
              <a:t>When are we tempted to act like Pharaoh?</a:t>
            </a:r>
          </a:p>
        </p:txBody>
      </p:sp>
    </p:spTree>
    <p:extLst>
      <p:ext uri="{BB962C8B-B14F-4D97-AF65-F5344CB8AC3E}">
        <p14:creationId xmlns:p14="http://schemas.microsoft.com/office/powerpoint/2010/main" val="2834488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  <a:p>
            <a:r>
              <a:rPr lang="en-US" sz="2400" dirty="0"/>
              <a:t>How does Pharaoh respond (9:17, 10:3, etc.)?</a:t>
            </a:r>
          </a:p>
          <a:p>
            <a:r>
              <a:rPr lang="en-US" sz="2400" dirty="0"/>
              <a:t>When are we tempted to act like Pharaoh?</a:t>
            </a:r>
          </a:p>
          <a:p>
            <a:r>
              <a:rPr lang="en-US" sz="2400" dirty="0"/>
              <a:t>In what ways is Pharaoh forced to humble himself before the LORD?</a:t>
            </a:r>
          </a:p>
        </p:txBody>
      </p:sp>
    </p:spTree>
    <p:extLst>
      <p:ext uri="{BB962C8B-B14F-4D97-AF65-F5344CB8AC3E}">
        <p14:creationId xmlns:p14="http://schemas.microsoft.com/office/powerpoint/2010/main" val="354713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  <a:p>
            <a:r>
              <a:rPr lang="en-US" sz="2400" dirty="0"/>
              <a:t>How does Pharaoh respond (9:17, 10:3, etc.)?</a:t>
            </a:r>
          </a:p>
          <a:p>
            <a:r>
              <a:rPr lang="en-US" sz="2400" dirty="0"/>
              <a:t>When are we tempted to act like Pharaoh?</a:t>
            </a:r>
          </a:p>
          <a:p>
            <a:r>
              <a:rPr lang="en-US" sz="2400" dirty="0"/>
              <a:t>In what ways is Pharaoh forced to humble himself before the LORD?</a:t>
            </a:r>
          </a:p>
          <a:p>
            <a:r>
              <a:rPr lang="en-US" sz="2400" dirty="0"/>
              <a:t>What does this remind us about human rulers (see also 9:16)?</a:t>
            </a:r>
          </a:p>
        </p:txBody>
      </p:sp>
    </p:spTree>
    <p:extLst>
      <p:ext uri="{BB962C8B-B14F-4D97-AF65-F5344CB8AC3E}">
        <p14:creationId xmlns:p14="http://schemas.microsoft.com/office/powerpoint/2010/main" val="452198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8869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There is another battle of the Gods taking place in these chapters: the LORD vs Pharaoh (who thinks he is a god).  What is the LORD demanding (8:1, etc.)?</a:t>
            </a:r>
          </a:p>
          <a:p>
            <a:r>
              <a:rPr lang="en-US" sz="2400" dirty="0"/>
              <a:t>How does Pharaoh respond (9:17, 10:3, etc.)?</a:t>
            </a:r>
          </a:p>
          <a:p>
            <a:r>
              <a:rPr lang="en-US" sz="2400" dirty="0"/>
              <a:t>When are we tempted to act like Pharaoh?</a:t>
            </a:r>
          </a:p>
          <a:p>
            <a:r>
              <a:rPr lang="en-US" sz="2400" dirty="0"/>
              <a:t>In what ways is Pharaoh forced to humble himself before the LORD?</a:t>
            </a:r>
          </a:p>
          <a:p>
            <a:r>
              <a:rPr lang="en-US" sz="2400" dirty="0"/>
              <a:t>What does this remind us about human rulers (see also 9:16)?</a:t>
            </a:r>
          </a:p>
          <a:p>
            <a:r>
              <a:rPr lang="en-US" sz="2400" dirty="0"/>
              <a:t>How should we respond to this reality?</a:t>
            </a:r>
          </a:p>
        </p:txBody>
      </p:sp>
    </p:spTree>
    <p:extLst>
      <p:ext uri="{BB962C8B-B14F-4D97-AF65-F5344CB8AC3E}">
        <p14:creationId xmlns:p14="http://schemas.microsoft.com/office/powerpoint/2010/main" val="652344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918239"/>
          </a:xfrm>
        </p:spPr>
        <p:txBody>
          <a:bodyPr>
            <a:normAutofit/>
          </a:bodyPr>
          <a:lstStyle/>
          <a:p>
            <a:r>
              <a:rPr lang="en-US" sz="2400" dirty="0"/>
              <a:t>Throughout this passage, we read that:</a:t>
            </a:r>
          </a:p>
          <a:p>
            <a:pPr lvl="1"/>
            <a:r>
              <a:rPr lang="en-US" sz="2200" dirty="0"/>
              <a:t>God will harden Pharaoh’s heart (4:21, 7:3, 9:12, 10:1, 10:20, 10:27)</a:t>
            </a:r>
          </a:p>
          <a:p>
            <a:pPr lvl="1"/>
            <a:r>
              <a:rPr lang="en-US" sz="2200" dirty="0"/>
              <a:t>Pharaoh’s heart was/is/remained hardened (7:13, 7:14, 7:22, 8:19, 9:7, 9:35)</a:t>
            </a:r>
          </a:p>
          <a:p>
            <a:pPr lvl="1"/>
            <a:r>
              <a:rPr lang="en-US" sz="2200" dirty="0"/>
              <a:t>Pharaoh hardened his heart (8:15, 8:32, 9:34).  </a:t>
            </a:r>
          </a:p>
          <a:p>
            <a:r>
              <a:rPr lang="en-US" sz="2400" dirty="0"/>
              <a:t>What do you learn about God’s sovereignty?  </a:t>
            </a:r>
          </a:p>
          <a:p>
            <a:r>
              <a:rPr lang="en-US" sz="2400" dirty="0"/>
              <a:t>Man’s choices and responsibility?</a:t>
            </a:r>
          </a:p>
        </p:txBody>
      </p:sp>
    </p:spTree>
    <p:extLst>
      <p:ext uri="{BB962C8B-B14F-4D97-AF65-F5344CB8AC3E}">
        <p14:creationId xmlns:p14="http://schemas.microsoft.com/office/powerpoint/2010/main" val="652571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79603"/>
          </a:xfrm>
        </p:spPr>
        <p:txBody>
          <a:bodyPr>
            <a:normAutofit/>
          </a:bodyPr>
          <a:lstStyle/>
          <a:p>
            <a:r>
              <a:rPr lang="en-US" sz="2400" dirty="0"/>
              <a:t>What is the result of Pharaoh’s hard heart (7:13, 14, etc.)?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56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79603"/>
          </a:xfrm>
        </p:spPr>
        <p:txBody>
          <a:bodyPr>
            <a:normAutofit/>
          </a:bodyPr>
          <a:lstStyle/>
          <a:p>
            <a:r>
              <a:rPr lang="en-US" sz="2400" dirty="0"/>
              <a:t>What is the result of Pharaoh’s hard heart (7:13, 14, etc.)?</a:t>
            </a:r>
          </a:p>
          <a:p>
            <a:r>
              <a:rPr lang="en-US" sz="2400" dirty="0"/>
              <a:t>Read Hebrews 3:7-13.  What warning does this passage give us?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9683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79603"/>
          </a:xfrm>
        </p:spPr>
        <p:txBody>
          <a:bodyPr>
            <a:normAutofit/>
          </a:bodyPr>
          <a:lstStyle/>
          <a:p>
            <a:r>
              <a:rPr lang="en-US" sz="2400" dirty="0"/>
              <a:t>What is the result of Pharaoh’s hard heart (7:13, 14, etc.)?</a:t>
            </a:r>
          </a:p>
          <a:p>
            <a:r>
              <a:rPr lang="en-US" sz="2400" dirty="0"/>
              <a:t>Read Hebrews 3:7-13.  What warning does this passage give us?</a:t>
            </a:r>
          </a:p>
          <a:p>
            <a:r>
              <a:rPr lang="en-US" sz="2400" dirty="0"/>
              <a:t>What leads to a hard heart (v7-9, 12, 13)?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0383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7-10)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79603"/>
          </a:xfrm>
        </p:spPr>
        <p:txBody>
          <a:bodyPr>
            <a:normAutofit/>
          </a:bodyPr>
          <a:lstStyle/>
          <a:p>
            <a:r>
              <a:rPr lang="en-US" sz="2400" dirty="0"/>
              <a:t>What is the result of Pharaoh’s hard heart (7:13, 14, etc.)?</a:t>
            </a:r>
          </a:p>
          <a:p>
            <a:r>
              <a:rPr lang="en-US" sz="2400" dirty="0"/>
              <a:t>Read Hebrews 3:7-13.  What warning does this passage give us?</a:t>
            </a:r>
          </a:p>
          <a:p>
            <a:r>
              <a:rPr lang="en-US" sz="2400" dirty="0"/>
              <a:t>What leads to a hard heart (v7-9, 12, 13)?</a:t>
            </a:r>
          </a:p>
          <a:p>
            <a:r>
              <a:rPr lang="en-US" sz="2400" dirty="0"/>
              <a:t>How can we escape a hard heart (v13)?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57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6-10)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addition to rescuing his people, why else does God enter into this battle?*</a:t>
            </a:r>
          </a:p>
          <a:p>
            <a:pPr lvl="1"/>
            <a:r>
              <a:rPr lang="en-US" sz="2200" dirty="0"/>
              <a:t>7:5, 8:10, 8:22, 9:14 –</a:t>
            </a:r>
          </a:p>
          <a:p>
            <a:pPr lvl="1"/>
            <a:r>
              <a:rPr lang="en-US" sz="2200" dirty="0"/>
              <a:t>9:16 – </a:t>
            </a:r>
          </a:p>
          <a:p>
            <a:pPr lvl="1"/>
            <a:r>
              <a:rPr lang="en-US" sz="2200" dirty="0"/>
              <a:t>6:7, 10:1-2 - </a:t>
            </a:r>
          </a:p>
        </p:txBody>
      </p:sp>
    </p:spTree>
    <p:extLst>
      <p:ext uri="{BB962C8B-B14F-4D97-AF65-F5344CB8AC3E}">
        <p14:creationId xmlns:p14="http://schemas.microsoft.com/office/powerpoint/2010/main" val="559670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6-10)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addition to rescuing his people, why else does God enter into this battle?</a:t>
            </a:r>
          </a:p>
          <a:p>
            <a:pPr lvl="1"/>
            <a:r>
              <a:rPr lang="en-US" sz="2200" dirty="0"/>
              <a:t>7:5, 8:10, 8:22, 9:14 –</a:t>
            </a:r>
          </a:p>
          <a:p>
            <a:pPr lvl="1"/>
            <a:r>
              <a:rPr lang="en-US" sz="2200" dirty="0"/>
              <a:t>9:16 – </a:t>
            </a:r>
          </a:p>
          <a:p>
            <a:pPr lvl="1"/>
            <a:r>
              <a:rPr lang="en-US" sz="2200" dirty="0"/>
              <a:t>6:7, 10:1-2 - </a:t>
            </a:r>
          </a:p>
          <a:p>
            <a:r>
              <a:rPr lang="en-US" sz="2400" dirty="0"/>
              <a:t>What application is there for us?</a:t>
            </a:r>
          </a:p>
        </p:txBody>
      </p:sp>
    </p:spTree>
    <p:extLst>
      <p:ext uri="{BB962C8B-B14F-4D97-AF65-F5344CB8AC3E}">
        <p14:creationId xmlns:p14="http://schemas.microsoft.com/office/powerpoint/2010/main" val="3386060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of the Gods (Exodus 6-10)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In addition to rescuing his people, why else does God enter into this battle?</a:t>
            </a:r>
          </a:p>
          <a:p>
            <a:pPr lvl="1"/>
            <a:r>
              <a:rPr lang="en-US" sz="2200" dirty="0"/>
              <a:t>7:5, 8:10, 8:22, 9:14 –</a:t>
            </a:r>
          </a:p>
          <a:p>
            <a:pPr lvl="1"/>
            <a:r>
              <a:rPr lang="en-US" sz="2200" dirty="0"/>
              <a:t>9:16 – </a:t>
            </a:r>
          </a:p>
          <a:p>
            <a:pPr lvl="1"/>
            <a:r>
              <a:rPr lang="en-US" sz="2200" dirty="0"/>
              <a:t>6:7, 10:1-2 - </a:t>
            </a:r>
          </a:p>
          <a:p>
            <a:r>
              <a:rPr lang="en-US" sz="2400" dirty="0"/>
              <a:t>What application is there for us?</a:t>
            </a:r>
          </a:p>
          <a:p>
            <a:r>
              <a:rPr lang="en-US" sz="2400" dirty="0"/>
              <a:t>We see here an example of God working for our good and his glory.  These two purpose of God go together.  How is that encouraging to you?</a:t>
            </a:r>
          </a:p>
        </p:txBody>
      </p:sp>
    </p:spTree>
    <p:extLst>
      <p:ext uri="{BB962C8B-B14F-4D97-AF65-F5344CB8AC3E}">
        <p14:creationId xmlns:p14="http://schemas.microsoft.com/office/powerpoint/2010/main" val="444669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943997"/>
          </a:xfrm>
        </p:spPr>
        <p:txBody>
          <a:bodyPr>
            <a:normAutofit/>
          </a:bodyPr>
          <a:lstStyle/>
          <a:p>
            <a:r>
              <a:rPr lang="en-US" sz="2400" dirty="0"/>
              <a:t>In our trials we should cling to God’s promises, trusting him to do what he says he will do.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2312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943997"/>
          </a:xfrm>
        </p:spPr>
        <p:txBody>
          <a:bodyPr>
            <a:normAutofit/>
          </a:bodyPr>
          <a:lstStyle/>
          <a:p>
            <a:r>
              <a:rPr lang="en-US" sz="2400" dirty="0"/>
              <a:t>In our trials we should cling to God’s promises, trusting him to do what he says he will do.</a:t>
            </a:r>
          </a:p>
          <a:p>
            <a:r>
              <a:rPr lang="en-US" sz="2400" dirty="0"/>
              <a:t>God’s power is greater than all other “gods” and he reigns over all – including the rulers of our world.  So we can rest in Him, and ought to pray for our rulers.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8991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943997"/>
          </a:xfrm>
        </p:spPr>
        <p:txBody>
          <a:bodyPr>
            <a:normAutofit/>
          </a:bodyPr>
          <a:lstStyle/>
          <a:p>
            <a:r>
              <a:rPr lang="en-US" sz="2400" dirty="0"/>
              <a:t>In our trials we should cling to God’s promises, trusting him to do what he says he will do.</a:t>
            </a:r>
          </a:p>
          <a:p>
            <a:r>
              <a:rPr lang="en-US" sz="2400" dirty="0"/>
              <a:t>God’s power is greater than all other “gods” and he reigns over all – including the rulers of our world.  So we can rest in Him, and ought to pray for our rulers.</a:t>
            </a:r>
          </a:p>
          <a:p>
            <a:r>
              <a:rPr lang="en-US" sz="2400" dirty="0"/>
              <a:t>The example of Pharaoh gives us a clear warning to guard against a hard heart.  We need to trust and obey God, and we need to spur each other on.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6353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14453"/>
          </a:xfrm>
        </p:spPr>
        <p:txBody>
          <a:bodyPr>
            <a:normAutofit/>
          </a:bodyPr>
          <a:lstStyle/>
          <a:p>
            <a:r>
              <a:rPr lang="en-US" sz="2400" dirty="0"/>
              <a:t>In our trials we should cling to God’s promises, trusting him to do what he says he will do.</a:t>
            </a:r>
          </a:p>
          <a:p>
            <a:r>
              <a:rPr lang="en-US" sz="2400" dirty="0"/>
              <a:t>God’s power is greater than all other “gods” and he reigns over all – including the rulers of our world.  So we can rest in Him, and ought to pray for our rulers.</a:t>
            </a:r>
          </a:p>
          <a:p>
            <a:r>
              <a:rPr lang="en-US" sz="2400" dirty="0"/>
              <a:t>The example of Pharaoh gives us a clear warning to guard against a hard heart.  We need to trust and obey God, and we need to spur each other on.</a:t>
            </a:r>
          </a:p>
          <a:p>
            <a:r>
              <a:rPr lang="en-US" sz="2400" dirty="0"/>
              <a:t>God works for our good and his glory.  We need to declare his powerful deeds, especially to our children.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630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1792085" y="3105834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1658</Words>
  <Application>Microsoft Office PowerPoint</Application>
  <PresentationFormat>Widescreen</PresentationFormat>
  <Paragraphs>131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Trebuchet MS</vt:lpstr>
      <vt:lpstr>Wingdings 3</vt:lpstr>
      <vt:lpstr>Facet</vt:lpstr>
      <vt:lpstr>Battle of the Gods</vt:lpstr>
      <vt:lpstr>I Am the LORD (Exodus 6)</vt:lpstr>
      <vt:lpstr>I Am the LORD (Exodus 6)</vt:lpstr>
      <vt:lpstr>I Am the LORD (Exodus 6)</vt:lpstr>
      <vt:lpstr>I Am the Lord (Exodus 6)</vt:lpstr>
      <vt:lpstr>I Am the Lord (Exodus 6)</vt:lpstr>
      <vt:lpstr>I Am the Lord (Exodus 6)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7-10)</vt:lpstr>
      <vt:lpstr>Battle of the Gods (Exodus 6-10)</vt:lpstr>
      <vt:lpstr>Battle of the Gods (Exodus 6-10)</vt:lpstr>
      <vt:lpstr>Battle of the Gods (Exodus 6-10)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 the LORD!</dc:title>
  <dc:creator>Brian Mikul</dc:creator>
  <cp:lastModifiedBy>Brian Mikul</cp:lastModifiedBy>
  <cp:revision>10</cp:revision>
  <dcterms:created xsi:type="dcterms:W3CDTF">2022-01-13T13:44:28Z</dcterms:created>
  <dcterms:modified xsi:type="dcterms:W3CDTF">2025-08-26T21:31:03Z</dcterms:modified>
</cp:coreProperties>
</file>