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66" r:id="rId9"/>
    <p:sldId id="267" r:id="rId10"/>
    <p:sldId id="261" r:id="rId11"/>
    <p:sldId id="268" r:id="rId12"/>
    <p:sldId id="269" r:id="rId13"/>
    <p:sldId id="262" r:id="rId14"/>
    <p:sldId id="270" r:id="rId15"/>
    <p:sldId id="271" r:id="rId16"/>
    <p:sldId id="272" r:id="rId17"/>
    <p:sldId id="273" r:id="rId18"/>
    <p:sldId id="274" r:id="rId19"/>
    <p:sldId id="263" r:id="rId20"/>
    <p:sldId id="275" r:id="rId21"/>
    <p:sldId id="276" r:id="rId22"/>
    <p:sldId id="298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2C4696-BCE9-4DE1-8185-9A04143336B2}" v="1" dt="2025-08-26T21:33:42.3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an Mikul" userId="378ea6b818ca0114" providerId="LiveId" clId="{842C4696-BCE9-4DE1-8185-9A04143336B2}"/>
    <pc:docChg chg="addSld modSld">
      <pc:chgData name="Brian Mikul" userId="378ea6b818ca0114" providerId="LiveId" clId="{842C4696-BCE9-4DE1-8185-9A04143336B2}" dt="2025-08-26T21:33:42.297" v="0"/>
      <pc:docMkLst>
        <pc:docMk/>
      </pc:docMkLst>
      <pc:sldChg chg="add">
        <pc:chgData name="Brian Mikul" userId="378ea6b818ca0114" providerId="LiveId" clId="{842C4696-BCE9-4DE1-8185-9A04143336B2}" dt="2025-08-26T21:33:42.297" v="0"/>
        <pc:sldMkLst>
          <pc:docMk/>
          <pc:sldMk cId="219973529" sldId="29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8/26/2025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8/26/2025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0310" y="2404534"/>
            <a:ext cx="8525814" cy="1646299"/>
          </a:xfrm>
        </p:spPr>
        <p:txBody>
          <a:bodyPr/>
          <a:lstStyle/>
          <a:p>
            <a:r>
              <a:rPr lang="en-US" dirty="0"/>
              <a:t>God’s Covenant with Israel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30310" y="4050833"/>
            <a:ext cx="8525814" cy="1096899"/>
          </a:xfrm>
        </p:spPr>
        <p:txBody>
          <a:bodyPr>
            <a:normAutofit/>
          </a:bodyPr>
          <a:lstStyle/>
          <a:p>
            <a:r>
              <a:rPr lang="en-US" sz="2400" dirty="0"/>
              <a:t>Exodus 21-24</a:t>
            </a:r>
          </a:p>
        </p:txBody>
      </p:sp>
    </p:spTree>
    <p:extLst>
      <p:ext uri="{BB962C8B-B14F-4D97-AF65-F5344CB8AC3E}">
        <p14:creationId xmlns:p14="http://schemas.microsoft.com/office/powerpoint/2010/main" val="2812849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Video Overview of Exodus 19-40…</a:t>
            </a:r>
          </a:p>
        </p:txBody>
      </p:sp>
    </p:spTree>
    <p:extLst>
      <p:ext uri="{BB962C8B-B14F-4D97-AF65-F5344CB8AC3E}">
        <p14:creationId xmlns:p14="http://schemas.microsoft.com/office/powerpoint/2010/main" val="105561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Covenant with Israel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9"/>
            <a:ext cx="9046215" cy="3880773"/>
          </a:xfrm>
        </p:spPr>
        <p:txBody>
          <a:bodyPr>
            <a:normAutofit/>
          </a:bodyPr>
          <a:lstStyle/>
          <a:p>
            <a:r>
              <a:rPr lang="en-US" sz="2400" dirty="0"/>
              <a:t>Prior Commitment &amp; Preparations (Exodus 19)</a:t>
            </a:r>
          </a:p>
          <a:p>
            <a:r>
              <a:rPr lang="en-US" sz="2400" dirty="0"/>
              <a:t>Basic Terms for Israel – 10 Commandments (Exodus 20)</a:t>
            </a:r>
          </a:p>
          <a:p>
            <a:r>
              <a:rPr lang="en-US" sz="2400" dirty="0"/>
              <a:t>The Fine Print – Commentary on the Terms (Exodus 20-23)</a:t>
            </a:r>
          </a:p>
          <a:p>
            <a:r>
              <a:rPr lang="en-US" sz="2400" dirty="0"/>
              <a:t>God’s Promise – Conquest of Promised Land (Exodus 23)</a:t>
            </a:r>
          </a:p>
          <a:p>
            <a:r>
              <a:rPr lang="en-US" sz="2400" dirty="0"/>
              <a:t>The Ceremony – Commitments, Sacrifice, &amp; Meal (Exodus 24)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44486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Fine Print (Exodus 20-23)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9"/>
            <a:ext cx="8956063" cy="3880773"/>
          </a:xfrm>
        </p:spPr>
        <p:txBody>
          <a:bodyPr>
            <a:normAutofit/>
          </a:bodyPr>
          <a:lstStyle/>
          <a:p>
            <a:r>
              <a:rPr lang="en-US" sz="2400" dirty="0"/>
              <a:t>How are these laws commentary on the 10 Commandments?</a:t>
            </a:r>
          </a:p>
          <a:p>
            <a:pPr lvl="1"/>
            <a:r>
              <a:rPr lang="en-US" sz="2200" dirty="0"/>
              <a:t>Laws about worship (20:22-26)</a:t>
            </a:r>
          </a:p>
          <a:p>
            <a:pPr lvl="1"/>
            <a:r>
              <a:rPr lang="en-US" sz="2200" dirty="0"/>
              <a:t>Laws about slaves and violence (21:1-32)</a:t>
            </a:r>
          </a:p>
          <a:p>
            <a:pPr lvl="1"/>
            <a:r>
              <a:rPr lang="en-US" sz="2200" dirty="0"/>
              <a:t>Laws about restitution (21:33-22:15)</a:t>
            </a:r>
          </a:p>
          <a:p>
            <a:pPr lvl="1"/>
            <a:r>
              <a:rPr lang="en-US" sz="2200" dirty="0"/>
              <a:t>Laws about relationships (22:16-23:9)</a:t>
            </a:r>
          </a:p>
          <a:p>
            <a:pPr lvl="1"/>
            <a:r>
              <a:rPr lang="en-US" sz="2200" dirty="0"/>
              <a:t>Laws about worship (23:10-19)</a:t>
            </a:r>
          </a:p>
          <a:p>
            <a:pPr lvl="1"/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686361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Fine Print (Exodus 20-23)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227332"/>
          </a:xfrm>
        </p:spPr>
        <p:txBody>
          <a:bodyPr>
            <a:normAutofit/>
          </a:bodyPr>
          <a:lstStyle/>
          <a:p>
            <a:r>
              <a:rPr lang="en-US" sz="2400" dirty="0"/>
              <a:t>Jesus said the sum of the Law was loving God and loving people.  How are these laws of love?</a:t>
            </a:r>
          </a:p>
        </p:txBody>
      </p:sp>
    </p:spTree>
    <p:extLst>
      <p:ext uri="{BB962C8B-B14F-4D97-AF65-F5344CB8AC3E}">
        <p14:creationId xmlns:p14="http://schemas.microsoft.com/office/powerpoint/2010/main" val="3117103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Fine Print (Exodus 20-23)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227332"/>
          </a:xfrm>
        </p:spPr>
        <p:txBody>
          <a:bodyPr>
            <a:normAutofit/>
          </a:bodyPr>
          <a:lstStyle/>
          <a:p>
            <a:r>
              <a:rPr lang="en-US" sz="2400" dirty="0"/>
              <a:t>Jesus said the sum of the Law was loving God and loving people.  How are these laws of love?</a:t>
            </a:r>
          </a:p>
          <a:p>
            <a:r>
              <a:rPr lang="en-US" sz="2400" dirty="0"/>
              <a:t>What do these laws tell us about God, about what is important to Him?</a:t>
            </a:r>
          </a:p>
        </p:txBody>
      </p:sp>
    </p:spTree>
    <p:extLst>
      <p:ext uri="{BB962C8B-B14F-4D97-AF65-F5344CB8AC3E}">
        <p14:creationId xmlns:p14="http://schemas.microsoft.com/office/powerpoint/2010/main" val="2140923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Fine Print (Exodus 20-23)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227332"/>
          </a:xfrm>
        </p:spPr>
        <p:txBody>
          <a:bodyPr>
            <a:normAutofit/>
          </a:bodyPr>
          <a:lstStyle/>
          <a:p>
            <a:r>
              <a:rPr lang="en-US" sz="2400" dirty="0"/>
              <a:t>Jesus said the sum of the Law was loving God and loving people.  How are these laws of love?</a:t>
            </a:r>
          </a:p>
          <a:p>
            <a:r>
              <a:rPr lang="en-US" sz="2400" dirty="0"/>
              <a:t>What do these laws tell us about God, about what is important to Him?</a:t>
            </a:r>
          </a:p>
          <a:p>
            <a:r>
              <a:rPr lang="en-US" sz="2400" dirty="0"/>
              <a:t>Several of these laws carried the death penalty if broken (21:12-17, 22:18-20).  God is serious about these things!  How would you summarize these laws?  </a:t>
            </a:r>
          </a:p>
        </p:txBody>
      </p:sp>
    </p:spTree>
    <p:extLst>
      <p:ext uri="{BB962C8B-B14F-4D97-AF65-F5344CB8AC3E}">
        <p14:creationId xmlns:p14="http://schemas.microsoft.com/office/powerpoint/2010/main" val="1040248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Fine Print (Exodus 20-23)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227332"/>
          </a:xfrm>
        </p:spPr>
        <p:txBody>
          <a:bodyPr>
            <a:normAutofit/>
          </a:bodyPr>
          <a:lstStyle/>
          <a:p>
            <a:r>
              <a:rPr lang="en-US" sz="2400" dirty="0"/>
              <a:t>Jesus said the sum of the Law was loving God and loving people.  How are these laws of love?</a:t>
            </a:r>
          </a:p>
          <a:p>
            <a:r>
              <a:rPr lang="en-US" sz="2400" dirty="0"/>
              <a:t>What do these laws tell us about God, about what is important to Him?</a:t>
            </a:r>
          </a:p>
          <a:p>
            <a:r>
              <a:rPr lang="en-US" sz="2400" dirty="0"/>
              <a:t>Several of these laws carried the death penalty if broken (21:12-17, 22:18-20).  God is serious about these things!  How would you summarize these laws?  </a:t>
            </a:r>
          </a:p>
          <a:p>
            <a:r>
              <a:rPr lang="en-US" sz="2400" dirty="0"/>
              <a:t>Why do you think God is so serious about them?</a:t>
            </a:r>
          </a:p>
        </p:txBody>
      </p:sp>
    </p:spTree>
    <p:extLst>
      <p:ext uri="{BB962C8B-B14F-4D97-AF65-F5344CB8AC3E}">
        <p14:creationId xmlns:p14="http://schemas.microsoft.com/office/powerpoint/2010/main" val="2879236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Fine Print (Exodus 20-23)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227332"/>
          </a:xfrm>
        </p:spPr>
        <p:txBody>
          <a:bodyPr>
            <a:normAutofit/>
          </a:bodyPr>
          <a:lstStyle/>
          <a:p>
            <a:r>
              <a:rPr lang="en-US" sz="2400" dirty="0"/>
              <a:t>Jesus said the sum of the Law was loving God and loving people.  How are these laws of love?</a:t>
            </a:r>
          </a:p>
          <a:p>
            <a:r>
              <a:rPr lang="en-US" sz="2400" dirty="0"/>
              <a:t>What do these laws tell us about God, about what is important to Him?</a:t>
            </a:r>
          </a:p>
          <a:p>
            <a:r>
              <a:rPr lang="en-US" sz="2400" dirty="0"/>
              <a:t>Several of these laws carried the death penalty if broken (21:12-17, 22:18-20).  God is serious about these things!  How would you summarize these laws?  </a:t>
            </a:r>
          </a:p>
          <a:p>
            <a:r>
              <a:rPr lang="en-US" sz="2400" dirty="0"/>
              <a:t>Why do you think God is so serious about them?</a:t>
            </a:r>
          </a:p>
          <a:p>
            <a:r>
              <a:rPr lang="en-US" sz="2400" dirty="0"/>
              <a:t>How seriously do we take these things?</a:t>
            </a:r>
          </a:p>
        </p:txBody>
      </p:sp>
    </p:spTree>
    <p:extLst>
      <p:ext uri="{BB962C8B-B14F-4D97-AF65-F5344CB8AC3E}">
        <p14:creationId xmlns:p14="http://schemas.microsoft.com/office/powerpoint/2010/main" val="3448597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Promise (Exodus 23)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What was Israel to do toward the inhabitants as they entered the Promised Land?  Why?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367157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Promise (Exodus 23)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What was Israel to do toward the inhabitants as they entered the Promised Land?  Why?</a:t>
            </a:r>
          </a:p>
          <a:p>
            <a:r>
              <a:rPr lang="en-US" sz="2400" dirty="0"/>
              <a:t>In what ways are the gods of our land a snare to us and our families?</a:t>
            </a:r>
          </a:p>
        </p:txBody>
      </p:sp>
    </p:spTree>
    <p:extLst>
      <p:ext uri="{BB962C8B-B14F-4D97-AF65-F5344CB8AC3E}">
        <p14:creationId xmlns:p14="http://schemas.microsoft.com/office/powerpoint/2010/main" val="19593877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Promise (Exodus 23)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What was Israel to do toward the inhabitants as they entered the Promised Land?  Why?</a:t>
            </a:r>
          </a:p>
          <a:p>
            <a:r>
              <a:rPr lang="en-US" sz="2400" dirty="0"/>
              <a:t>In what ways are the gods of our land a snare to us and our families?</a:t>
            </a:r>
          </a:p>
          <a:p>
            <a:r>
              <a:rPr lang="en-US" sz="2400" dirty="0"/>
              <a:t>Since we aren’t called to drive them out, how might we minimize their affect on us and our families?</a:t>
            </a:r>
          </a:p>
        </p:txBody>
      </p:sp>
    </p:spTree>
    <p:extLst>
      <p:ext uri="{BB962C8B-B14F-4D97-AF65-F5344CB8AC3E}">
        <p14:creationId xmlns:p14="http://schemas.microsoft.com/office/powerpoint/2010/main" val="14311657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Ceremony (Exodus 24)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240211"/>
          </a:xfrm>
        </p:spPr>
        <p:txBody>
          <a:bodyPr>
            <a:normAutofit/>
          </a:bodyPr>
          <a:lstStyle/>
          <a:p>
            <a:r>
              <a:rPr lang="en-US" sz="2400" dirty="0"/>
              <a:t>How do the people respond to God’s laws (v3)?</a:t>
            </a:r>
          </a:p>
        </p:txBody>
      </p:sp>
    </p:spTree>
    <p:extLst>
      <p:ext uri="{BB962C8B-B14F-4D97-AF65-F5344CB8AC3E}">
        <p14:creationId xmlns:p14="http://schemas.microsoft.com/office/powerpoint/2010/main" val="22843660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Ceremony (Exodus 24)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240211"/>
          </a:xfrm>
        </p:spPr>
        <p:txBody>
          <a:bodyPr>
            <a:normAutofit/>
          </a:bodyPr>
          <a:lstStyle/>
          <a:p>
            <a:r>
              <a:rPr lang="en-US" sz="2400" dirty="0"/>
              <a:t>How do the people respond to God’s laws (v3)?</a:t>
            </a:r>
          </a:p>
          <a:p>
            <a:r>
              <a:rPr lang="en-US" sz="2400" dirty="0"/>
              <a:t>Describe the process of confirming the covenant (v4-8).</a:t>
            </a:r>
          </a:p>
        </p:txBody>
      </p:sp>
    </p:spTree>
    <p:extLst>
      <p:ext uri="{BB962C8B-B14F-4D97-AF65-F5344CB8AC3E}">
        <p14:creationId xmlns:p14="http://schemas.microsoft.com/office/powerpoint/2010/main" val="3055158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Ceremony (Exodus 24)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240211"/>
          </a:xfrm>
        </p:spPr>
        <p:txBody>
          <a:bodyPr>
            <a:normAutofit/>
          </a:bodyPr>
          <a:lstStyle/>
          <a:p>
            <a:r>
              <a:rPr lang="en-US" sz="2400" dirty="0"/>
              <a:t>How do the people respond to God’s laws (v3)?</a:t>
            </a:r>
          </a:p>
          <a:p>
            <a:r>
              <a:rPr lang="en-US" sz="2400" dirty="0"/>
              <a:t>Describe the process of confirming the covenant (v4-8).</a:t>
            </a:r>
          </a:p>
          <a:p>
            <a:r>
              <a:rPr lang="en-US" sz="2400" dirty="0"/>
              <a:t>How does Jesus re-apply this “blood of the covenant” ceremony to Himself and the New Covenant (see Matthew 26:26-28)?  </a:t>
            </a:r>
          </a:p>
        </p:txBody>
      </p:sp>
    </p:spTree>
    <p:extLst>
      <p:ext uri="{BB962C8B-B14F-4D97-AF65-F5344CB8AC3E}">
        <p14:creationId xmlns:p14="http://schemas.microsoft.com/office/powerpoint/2010/main" val="9017410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Ceremony (Exodus 24)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240211"/>
          </a:xfrm>
        </p:spPr>
        <p:txBody>
          <a:bodyPr>
            <a:normAutofit/>
          </a:bodyPr>
          <a:lstStyle/>
          <a:p>
            <a:r>
              <a:rPr lang="en-US" sz="2400" dirty="0"/>
              <a:t>How do the people respond to God’s laws (v3)?</a:t>
            </a:r>
          </a:p>
          <a:p>
            <a:r>
              <a:rPr lang="en-US" sz="2400" dirty="0"/>
              <a:t>Describe the process of confirming the covenant (v4-8).</a:t>
            </a:r>
          </a:p>
          <a:p>
            <a:r>
              <a:rPr lang="en-US" sz="2400" dirty="0"/>
              <a:t>How does Jesus re-apply this “blood of the covenant” ceremony to Himself and the New Covenant (see Matthew 26:26-28)?  </a:t>
            </a:r>
          </a:p>
          <a:p>
            <a:r>
              <a:rPr lang="en-US" sz="2400" dirty="0"/>
              <a:t>What does this suggest about our celebration of the Lord’s Supper?</a:t>
            </a:r>
          </a:p>
        </p:txBody>
      </p:sp>
    </p:spTree>
    <p:extLst>
      <p:ext uri="{BB962C8B-B14F-4D97-AF65-F5344CB8AC3E}">
        <p14:creationId xmlns:p14="http://schemas.microsoft.com/office/powerpoint/2010/main" val="979848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Ceremony (Exodus 24)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240211"/>
          </a:xfrm>
        </p:spPr>
        <p:txBody>
          <a:bodyPr>
            <a:normAutofit/>
          </a:bodyPr>
          <a:lstStyle/>
          <a:p>
            <a:r>
              <a:rPr lang="en-US" sz="2400" dirty="0"/>
              <a:t>How do the people respond to God’s laws (v3)?</a:t>
            </a:r>
          </a:p>
          <a:p>
            <a:r>
              <a:rPr lang="en-US" sz="2400" dirty="0"/>
              <a:t>Describe the process of confirming the covenant (v4-8).</a:t>
            </a:r>
          </a:p>
          <a:p>
            <a:r>
              <a:rPr lang="en-US" sz="2400" dirty="0"/>
              <a:t>How does Jesus re-apply this “blood of the covenant” ceremony to Himself and the New Covenant (see Matthew 26:26-28)?  </a:t>
            </a:r>
          </a:p>
          <a:p>
            <a:r>
              <a:rPr lang="en-US" sz="2400" dirty="0"/>
              <a:t>What does this suggest about our celebration of the Lord’s Supper?</a:t>
            </a:r>
          </a:p>
          <a:p>
            <a:r>
              <a:rPr lang="en-US" sz="2400" dirty="0"/>
              <a:t>What did the elders do when they saw God (v9-11)?</a:t>
            </a:r>
          </a:p>
        </p:txBody>
      </p:sp>
    </p:spTree>
    <p:extLst>
      <p:ext uri="{BB962C8B-B14F-4D97-AF65-F5344CB8AC3E}">
        <p14:creationId xmlns:p14="http://schemas.microsoft.com/office/powerpoint/2010/main" val="29432865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Ceremony (Exodus 24)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240211"/>
          </a:xfrm>
        </p:spPr>
        <p:txBody>
          <a:bodyPr>
            <a:normAutofit/>
          </a:bodyPr>
          <a:lstStyle/>
          <a:p>
            <a:r>
              <a:rPr lang="en-US" sz="2400" dirty="0"/>
              <a:t>How do the people respond to God’s laws (v3)?</a:t>
            </a:r>
          </a:p>
          <a:p>
            <a:r>
              <a:rPr lang="en-US" sz="2400" dirty="0"/>
              <a:t>Describe the process of confirming the covenant (v4-8).</a:t>
            </a:r>
          </a:p>
          <a:p>
            <a:r>
              <a:rPr lang="en-US" sz="2400" dirty="0"/>
              <a:t>How does Jesus re-apply this “blood of the covenant” ceremony to Himself and the New Covenant (see Matthew 26:26-28)?  </a:t>
            </a:r>
          </a:p>
          <a:p>
            <a:r>
              <a:rPr lang="en-US" sz="2400" dirty="0"/>
              <a:t>What does this suggest about our celebration of the Lord’s Supper?</a:t>
            </a:r>
          </a:p>
          <a:p>
            <a:r>
              <a:rPr lang="en-US" sz="2400" dirty="0"/>
              <a:t>What did the elders do when they saw God (v9-11)?</a:t>
            </a:r>
          </a:p>
          <a:p>
            <a:r>
              <a:rPr lang="en-US" sz="2400" dirty="0"/>
              <a:t>How might this be a picture of the Lord’s Supper?</a:t>
            </a:r>
          </a:p>
        </p:txBody>
      </p:sp>
    </p:spTree>
    <p:extLst>
      <p:ext uri="{BB962C8B-B14F-4D97-AF65-F5344CB8AC3E}">
        <p14:creationId xmlns:p14="http://schemas.microsoft.com/office/powerpoint/2010/main" val="38402498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86347"/>
            <a:ext cx="8596668" cy="3880773"/>
          </a:xfrm>
        </p:spPr>
        <p:txBody>
          <a:bodyPr>
            <a:normAutofit/>
          </a:bodyPr>
          <a:lstStyle/>
          <a:p>
            <a:r>
              <a:rPr lang="en-US" sz="2400" dirty="0"/>
              <a:t>Let us commit to obey God, loving God and loving people, and taking seriously the things that God takes seriously.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868943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86347"/>
            <a:ext cx="8596668" cy="3880773"/>
          </a:xfrm>
        </p:spPr>
        <p:txBody>
          <a:bodyPr>
            <a:normAutofit/>
          </a:bodyPr>
          <a:lstStyle/>
          <a:p>
            <a:r>
              <a:rPr lang="en-US" sz="2400" dirty="0"/>
              <a:t>Let us commit to obey God, loving God and loving people, and taking seriously the things that God takes seriously.</a:t>
            </a:r>
          </a:p>
          <a:p>
            <a:r>
              <a:rPr lang="en-US" sz="2400" dirty="0"/>
              <a:t>Let us be careful not to be led astray to follow other gods.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133001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86347"/>
            <a:ext cx="8596668" cy="3880773"/>
          </a:xfrm>
        </p:spPr>
        <p:txBody>
          <a:bodyPr>
            <a:normAutofit/>
          </a:bodyPr>
          <a:lstStyle/>
          <a:p>
            <a:r>
              <a:rPr lang="en-US" sz="2400" dirty="0"/>
              <a:t>Let us commit to obey God, loving God and loving people, and taking seriously the things that God takes seriously.</a:t>
            </a:r>
          </a:p>
          <a:p>
            <a:r>
              <a:rPr lang="en-US" sz="2400" dirty="0"/>
              <a:t>Let us be careful not to be led astray to follow other gods.</a:t>
            </a:r>
          </a:p>
          <a:p>
            <a:r>
              <a:rPr lang="en-US" sz="2400" dirty="0"/>
              <a:t>As we celebrate the Lord’s Supper this morning, let us remember that we are re-affirming our place in the New Covenant and that we are eating and drinking together with God in His presence.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986430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D3BD18-E57C-597A-6C9A-DCF671710B94}"/>
              </a:ext>
            </a:extLst>
          </p:cNvPr>
          <p:cNvSpPr txBox="1"/>
          <p:nvPr/>
        </p:nvSpPr>
        <p:spPr>
          <a:xfrm>
            <a:off x="5505061" y="3429000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2D9B83-47C4-3E1C-F203-29893BF5C0F4}"/>
              </a:ext>
            </a:extLst>
          </p:cNvPr>
          <p:cNvSpPr txBox="1"/>
          <p:nvPr/>
        </p:nvSpPr>
        <p:spPr>
          <a:xfrm>
            <a:off x="4945224" y="3429000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E461C0-6F44-458B-5845-808D5AA3CCED}"/>
              </a:ext>
            </a:extLst>
          </p:cNvPr>
          <p:cNvSpPr txBox="1"/>
          <p:nvPr/>
        </p:nvSpPr>
        <p:spPr>
          <a:xfrm>
            <a:off x="1792085" y="3105834"/>
            <a:ext cx="6697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© 2025 Brian J. Mikul. All rights reserved.  Used by permission.</a:t>
            </a:r>
          </a:p>
          <a:p>
            <a:pPr algn="ctr"/>
            <a:r>
              <a:rPr lang="en-US" dirty="0"/>
              <a:t>Please visit brianjmikul.com for more studies.</a:t>
            </a:r>
          </a:p>
        </p:txBody>
      </p:sp>
    </p:spTree>
    <p:extLst>
      <p:ext uri="{BB962C8B-B14F-4D97-AF65-F5344CB8AC3E}">
        <p14:creationId xmlns:p14="http://schemas.microsoft.com/office/powerpoint/2010/main" val="21997352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46</TotalTime>
  <Words>1043</Words>
  <Application>Microsoft Office PowerPoint</Application>
  <PresentationFormat>Widescreen</PresentationFormat>
  <Paragraphs>86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Trebuchet MS</vt:lpstr>
      <vt:lpstr>Wingdings 3</vt:lpstr>
      <vt:lpstr>Facet</vt:lpstr>
      <vt:lpstr>God’s Covenant with Israel</vt:lpstr>
      <vt:lpstr>Introduction</vt:lpstr>
      <vt:lpstr>God’s Covenant with Israel</vt:lpstr>
      <vt:lpstr>The Fine Print (Exodus 20-23)</vt:lpstr>
      <vt:lpstr>The Fine Print (Exodus 20-23)</vt:lpstr>
      <vt:lpstr>The Fine Print (Exodus 20-23)</vt:lpstr>
      <vt:lpstr>The Fine Print (Exodus 20-23)</vt:lpstr>
      <vt:lpstr>The Fine Print (Exodus 20-23)</vt:lpstr>
      <vt:lpstr>The Fine Print (Exodus 20-23)</vt:lpstr>
      <vt:lpstr>God’s Promise (Exodus 23)</vt:lpstr>
      <vt:lpstr>God’s Promise (Exodus 23)</vt:lpstr>
      <vt:lpstr>God’s Promise (Exodus 23)</vt:lpstr>
      <vt:lpstr>The Ceremony (Exodus 24)</vt:lpstr>
      <vt:lpstr>The Ceremony (Exodus 24)</vt:lpstr>
      <vt:lpstr>The Ceremony (Exodus 24)</vt:lpstr>
      <vt:lpstr>The Ceremony (Exodus 24)</vt:lpstr>
      <vt:lpstr>The Ceremony (Exodus 24)</vt:lpstr>
      <vt:lpstr>The Ceremony (Exodus 24)</vt:lpstr>
      <vt:lpstr>Summary</vt:lpstr>
      <vt:lpstr>Summary</vt:lpstr>
      <vt:lpstr>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God’s Covenant with Israel</dc:title>
  <dc:creator>Brian Mikul</dc:creator>
  <cp:lastModifiedBy>Brian Mikul</cp:lastModifiedBy>
  <cp:revision>7</cp:revision>
  <dcterms:created xsi:type="dcterms:W3CDTF">2022-02-01T13:41:23Z</dcterms:created>
  <dcterms:modified xsi:type="dcterms:W3CDTF">2025-08-26T21:33:45Z</dcterms:modified>
</cp:coreProperties>
</file>