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58" r:id="rId9"/>
    <p:sldId id="259" r:id="rId10"/>
    <p:sldId id="260" r:id="rId11"/>
    <p:sldId id="268" r:id="rId12"/>
    <p:sldId id="269" r:id="rId13"/>
    <p:sldId id="261" r:id="rId14"/>
    <p:sldId id="270" r:id="rId15"/>
    <p:sldId id="271" r:id="rId16"/>
    <p:sldId id="272" r:id="rId17"/>
    <p:sldId id="262" r:id="rId18"/>
    <p:sldId id="273" r:id="rId19"/>
    <p:sldId id="274" r:id="rId20"/>
    <p:sldId id="275" r:id="rId21"/>
    <p:sldId id="29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6295E5-E219-4403-8F91-4E6C171B9732}" v="1" dt="2025-08-26T21:34:55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466295E5-E219-4403-8F91-4E6C171B9732}"/>
    <pc:docChg chg="custSel modSld">
      <pc:chgData name="Brian Mikul" userId="378ea6b818ca0114" providerId="LiveId" clId="{466295E5-E219-4403-8F91-4E6C171B9732}" dt="2025-08-26T21:35:11.454" v="49" actId="20577"/>
      <pc:docMkLst>
        <pc:docMk/>
      </pc:docMkLst>
      <pc:sldChg chg="addSp delSp modSp mod">
        <pc:chgData name="Brian Mikul" userId="378ea6b818ca0114" providerId="LiveId" clId="{466295E5-E219-4403-8F91-4E6C171B9732}" dt="2025-08-26T21:35:11.454" v="49" actId="20577"/>
        <pc:sldMkLst>
          <pc:docMk/>
          <pc:sldMk cId="1069609715" sldId="258"/>
        </pc:sldMkLst>
        <pc:spChg chg="add mod">
          <ac:chgData name="Brian Mikul" userId="378ea6b818ca0114" providerId="LiveId" clId="{466295E5-E219-4403-8F91-4E6C171B9732}" dt="2025-08-26T21:35:11.454" v="49" actId="20577"/>
          <ac:spMkLst>
            <pc:docMk/>
            <pc:sldMk cId="1069609715" sldId="258"/>
            <ac:spMk id="3" creationId="{4362E336-F50B-5E1C-9D11-94E2C442B826}"/>
          </ac:spMkLst>
        </pc:spChg>
        <pc:picChg chg="del">
          <ac:chgData name="Brian Mikul" userId="378ea6b818ca0114" providerId="LiveId" clId="{466295E5-E219-4403-8F91-4E6C171B9732}" dt="2025-08-26T21:34:50.979" v="0" actId="478"/>
          <ac:picMkLst>
            <pc:docMk/>
            <pc:sldMk cId="1069609715" sldId="258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Tabernacle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Exodus 25-30</a:t>
            </a:r>
          </a:p>
        </p:txBody>
      </p:sp>
    </p:spTree>
    <p:extLst>
      <p:ext uri="{BB962C8B-B14F-4D97-AF65-F5344CB8AC3E}">
        <p14:creationId xmlns:p14="http://schemas.microsoft.com/office/powerpoint/2010/main" val="722787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Presence (Exodus 25-30)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r>
              <a:rPr lang="en-US" sz="2400" dirty="0"/>
              <a:t>Read 25:8 &amp; 29:45-46.  What was the main purpose of the tabernacle?</a:t>
            </a:r>
          </a:p>
        </p:txBody>
      </p:sp>
    </p:spTree>
    <p:extLst>
      <p:ext uri="{BB962C8B-B14F-4D97-AF65-F5344CB8AC3E}">
        <p14:creationId xmlns:p14="http://schemas.microsoft.com/office/powerpoint/2010/main" val="7340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Presence (Exodus 25-30)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r>
              <a:rPr lang="en-US" sz="2400" dirty="0"/>
              <a:t>Read 25:8 &amp; 29:45-46.  What was the main purpose of the tabernacle?</a:t>
            </a:r>
          </a:p>
          <a:p>
            <a:r>
              <a:rPr lang="en-US" sz="2400" dirty="0"/>
              <a:t>How does this point back to the Garden of Eden?</a:t>
            </a:r>
          </a:p>
        </p:txBody>
      </p:sp>
    </p:spTree>
    <p:extLst>
      <p:ext uri="{BB962C8B-B14F-4D97-AF65-F5344CB8AC3E}">
        <p14:creationId xmlns:p14="http://schemas.microsoft.com/office/powerpoint/2010/main" val="1908281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Presence (Exodus 25-30)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r>
              <a:rPr lang="en-US" sz="2400" dirty="0"/>
              <a:t>Read 25:8 &amp; 29:45-46.  What was the main purpose of the tabernacle?</a:t>
            </a:r>
          </a:p>
          <a:p>
            <a:r>
              <a:rPr lang="en-US" sz="2400" dirty="0"/>
              <a:t>How does this point back to the Garden of Eden?</a:t>
            </a:r>
          </a:p>
          <a:p>
            <a:r>
              <a:rPr lang="en-US" sz="2400" dirty="0"/>
              <a:t>How does it point forward to Jesus (John 1:14)?</a:t>
            </a:r>
          </a:p>
        </p:txBody>
      </p:sp>
    </p:spTree>
    <p:extLst>
      <p:ext uri="{BB962C8B-B14F-4D97-AF65-F5344CB8AC3E}">
        <p14:creationId xmlns:p14="http://schemas.microsoft.com/office/powerpoint/2010/main" val="2241760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Presence (Exodus 25-30)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r>
              <a:rPr lang="en-US" sz="2400" dirty="0"/>
              <a:t>Read 25:8 &amp; 29:45-46.  What was the main purpose of the tabernacle?</a:t>
            </a:r>
          </a:p>
          <a:p>
            <a:r>
              <a:rPr lang="en-US" sz="2400" dirty="0"/>
              <a:t>How does this point back to the Garden of Eden?</a:t>
            </a:r>
          </a:p>
          <a:p>
            <a:r>
              <a:rPr lang="en-US" sz="2400" dirty="0"/>
              <a:t>How does it point forward to Jesus (John 1:14)?</a:t>
            </a:r>
          </a:p>
          <a:p>
            <a:r>
              <a:rPr lang="en-US" sz="2400" dirty="0"/>
              <a:t>How does it point forward to the church (Ephesians 2:19-22)?</a:t>
            </a:r>
          </a:p>
        </p:txBody>
      </p:sp>
    </p:spTree>
    <p:extLst>
      <p:ext uri="{BB962C8B-B14F-4D97-AF65-F5344CB8AC3E}">
        <p14:creationId xmlns:p14="http://schemas.microsoft.com/office/powerpoint/2010/main" val="3261492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Presence (Exodus 25-30)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r>
              <a:rPr lang="en-US" sz="2400" dirty="0"/>
              <a:t>Read 25:8 &amp; 29:45-46.  What was the main purpose of the tabernacle?</a:t>
            </a:r>
          </a:p>
          <a:p>
            <a:r>
              <a:rPr lang="en-US" sz="2400" dirty="0"/>
              <a:t>How does this point back to the Garden of Eden?</a:t>
            </a:r>
          </a:p>
          <a:p>
            <a:r>
              <a:rPr lang="en-US" sz="2400" dirty="0"/>
              <a:t>How does it point forward to Jesus (John 1:14)?</a:t>
            </a:r>
          </a:p>
          <a:p>
            <a:r>
              <a:rPr lang="en-US" sz="2400" dirty="0"/>
              <a:t>How does it point forward to the church (Ephesians 2:19-22)?</a:t>
            </a:r>
          </a:p>
          <a:p>
            <a:r>
              <a:rPr lang="en-US" sz="2400" dirty="0"/>
              <a:t>How should we live as a church in light of this truth?</a:t>
            </a:r>
          </a:p>
        </p:txBody>
      </p:sp>
    </p:spTree>
    <p:extLst>
      <p:ext uri="{BB962C8B-B14F-4D97-AF65-F5344CB8AC3E}">
        <p14:creationId xmlns:p14="http://schemas.microsoft.com/office/powerpoint/2010/main" val="3450523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God’s Presence (Exodus 25-30)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r>
              <a:rPr lang="en-US" sz="2400" dirty="0"/>
              <a:t>Read 25:8 &amp; 29:45-46.  What was the main purpose of the tabernacle?</a:t>
            </a:r>
          </a:p>
          <a:p>
            <a:r>
              <a:rPr lang="en-US" sz="2400" dirty="0"/>
              <a:t>How does this point back to the Garden of Eden?</a:t>
            </a:r>
          </a:p>
          <a:p>
            <a:r>
              <a:rPr lang="en-US" sz="2400" dirty="0"/>
              <a:t>How does it point forward to Jesus (John 1:14)?</a:t>
            </a:r>
          </a:p>
          <a:p>
            <a:r>
              <a:rPr lang="en-US" sz="2400" dirty="0"/>
              <a:t>How does it point forward to the church (Ephesians 2:19-22)?</a:t>
            </a:r>
          </a:p>
          <a:p>
            <a:r>
              <a:rPr lang="en-US" sz="2400" dirty="0"/>
              <a:t>How should we live as a church in light of this truth?</a:t>
            </a:r>
          </a:p>
          <a:p>
            <a:r>
              <a:rPr lang="en-US" sz="2400" dirty="0"/>
              <a:t>How does it point forward to the New Earth (Revelation 21:3)?</a:t>
            </a:r>
          </a:p>
        </p:txBody>
      </p:sp>
    </p:spTree>
    <p:extLst>
      <p:ext uri="{BB962C8B-B14F-4D97-AF65-F5344CB8AC3E}">
        <p14:creationId xmlns:p14="http://schemas.microsoft.com/office/powerpoint/2010/main" val="1285248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62E336-F50B-5E1C-9D11-94E2C442B826}"/>
              </a:ext>
            </a:extLst>
          </p:cNvPr>
          <p:cNvSpPr txBox="1"/>
          <p:nvPr/>
        </p:nvSpPr>
        <p:spPr>
          <a:xfrm>
            <a:off x="3732245" y="3573624"/>
            <a:ext cx="5234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diagram of the tabernacle would be nice here.</a:t>
            </a:r>
          </a:p>
        </p:txBody>
      </p:sp>
    </p:spTree>
    <p:extLst>
      <p:ext uri="{BB962C8B-B14F-4D97-AF65-F5344CB8AC3E}">
        <p14:creationId xmlns:p14="http://schemas.microsoft.com/office/powerpoint/2010/main" val="1069609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1320800"/>
          </a:xfrm>
        </p:spPr>
        <p:txBody>
          <a:bodyPr/>
          <a:lstStyle/>
          <a:p>
            <a:r>
              <a:rPr lang="en-US" dirty="0"/>
              <a:t>Tabernacle Items (Exodus 25-27,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2976"/>
            <a:ext cx="8596668" cy="4805250"/>
          </a:xfrm>
        </p:spPr>
        <p:txBody>
          <a:bodyPr>
            <a:normAutofit/>
          </a:bodyPr>
          <a:lstStyle/>
          <a:p>
            <a:r>
              <a:rPr lang="en-US" sz="2400" dirty="0"/>
              <a:t>God instructs Moses to make numerous items to place in the Tabernacle.  What is the purpose of each?*  What does each one tell you about God?*  What symbolism, foreshadowing, or application might be found in each?*</a:t>
            </a:r>
          </a:p>
          <a:p>
            <a:pPr lvl="1"/>
            <a:r>
              <a:rPr lang="en-US" sz="2200" dirty="0"/>
              <a:t>Ark &amp; Mercy Seat (25:10-22, Hebrews 4:16)</a:t>
            </a:r>
          </a:p>
          <a:p>
            <a:pPr lvl="1"/>
            <a:r>
              <a:rPr lang="en-US" sz="2200" dirty="0"/>
              <a:t>Veil (26:31-35, Matthew 27:51, Hebrews 10:19-25)</a:t>
            </a:r>
          </a:p>
          <a:p>
            <a:pPr lvl="1"/>
            <a:r>
              <a:rPr lang="en-US" sz="2200" dirty="0"/>
              <a:t>Altar of Incense (30:1-10, Revelation 5:8, 8:3-4)</a:t>
            </a:r>
          </a:p>
          <a:p>
            <a:pPr lvl="1"/>
            <a:r>
              <a:rPr lang="en-US" sz="2200" dirty="0"/>
              <a:t>Table (25:23-30, Matthew 6:11, John 6:35)</a:t>
            </a:r>
          </a:p>
          <a:p>
            <a:pPr lvl="1"/>
            <a:r>
              <a:rPr lang="en-US" sz="2200" dirty="0"/>
              <a:t>Lampstand (25:31-40, John 1:4, 8:12)</a:t>
            </a:r>
          </a:p>
          <a:p>
            <a:pPr lvl="1"/>
            <a:r>
              <a:rPr lang="en-US" sz="2200" dirty="0"/>
              <a:t>Bronze Basin (30:17-21, John 13:5-10, I John 1:9)</a:t>
            </a:r>
          </a:p>
          <a:p>
            <a:pPr lvl="1"/>
            <a:r>
              <a:rPr lang="en-US" sz="2200" dirty="0"/>
              <a:t>Bronze Altar (27:1-8, Hebrews 10:11-14)</a:t>
            </a:r>
          </a:p>
        </p:txBody>
      </p:sp>
    </p:spTree>
    <p:extLst>
      <p:ext uri="{BB962C8B-B14F-4D97-AF65-F5344CB8AC3E}">
        <p14:creationId xmlns:p14="http://schemas.microsoft.com/office/powerpoint/2010/main" val="149020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the purpose of the two onyx stones and twelve breastplate stones (28:9-12, 15-29)?</a:t>
            </a:r>
          </a:p>
        </p:txBody>
      </p:sp>
    </p:spTree>
    <p:extLst>
      <p:ext uri="{BB962C8B-B14F-4D97-AF65-F5344CB8AC3E}">
        <p14:creationId xmlns:p14="http://schemas.microsoft.com/office/powerpoint/2010/main" val="4191303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the purpose of the two onyx stones and twelve breastplate stones (28:9-12, 15-29)?</a:t>
            </a:r>
          </a:p>
          <a:p>
            <a:r>
              <a:rPr lang="en-US" sz="2400" dirty="0"/>
              <a:t>How does this point forward to Jesus?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9407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was the purpose of the two onyx stones and twelve breastplate stones (28:9-12, 15-29)?</a:t>
            </a:r>
          </a:p>
          <a:p>
            <a:r>
              <a:rPr lang="en-US" sz="2400" dirty="0"/>
              <a:t>How does this point forward to Jesus?</a:t>
            </a:r>
          </a:p>
          <a:p>
            <a:r>
              <a:rPr lang="en-US" sz="2400" dirty="0"/>
              <a:t>In what further ways does the ministry of the high priest point forward to Jesus (Hebrews 7:25, 9:24-26)?</a:t>
            </a:r>
          </a:p>
        </p:txBody>
      </p:sp>
    </p:spTree>
    <p:extLst>
      <p:ext uri="{BB962C8B-B14F-4D97-AF65-F5344CB8AC3E}">
        <p14:creationId xmlns:p14="http://schemas.microsoft.com/office/powerpoint/2010/main" val="80332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Read 29:4-7.  </a:t>
            </a:r>
          </a:p>
        </p:txBody>
      </p:sp>
    </p:spTree>
    <p:extLst>
      <p:ext uri="{BB962C8B-B14F-4D97-AF65-F5344CB8AC3E}">
        <p14:creationId xmlns:p14="http://schemas.microsoft.com/office/powerpoint/2010/main" val="2909372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Read 29:4-7.  </a:t>
            </a:r>
          </a:p>
          <a:p>
            <a:r>
              <a:rPr lang="en-US" sz="2400" dirty="0"/>
              <a:t>The priests were to be washed, clothed, and anointed so that they might serve God (28:1-4).  </a:t>
            </a:r>
          </a:p>
        </p:txBody>
      </p:sp>
    </p:spTree>
    <p:extLst>
      <p:ext uri="{BB962C8B-B14F-4D97-AF65-F5344CB8AC3E}">
        <p14:creationId xmlns:p14="http://schemas.microsoft.com/office/powerpoint/2010/main" val="193958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Read 29:4-7.  </a:t>
            </a:r>
          </a:p>
          <a:p>
            <a:r>
              <a:rPr lang="en-US" sz="2400" dirty="0"/>
              <a:t>The priests were to be washed, clothed, and anointed so that they might serve God (28:1-4).  </a:t>
            </a:r>
          </a:p>
          <a:p>
            <a:r>
              <a:rPr lang="en-US" sz="2400" dirty="0"/>
              <a:t>We are called a royal priesthood (I Peter 2:9).  </a:t>
            </a:r>
          </a:p>
        </p:txBody>
      </p:sp>
    </p:spTree>
    <p:extLst>
      <p:ext uri="{BB962C8B-B14F-4D97-AF65-F5344CB8AC3E}">
        <p14:creationId xmlns:p14="http://schemas.microsoft.com/office/powerpoint/2010/main" val="876264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Priests (Exodus 28-29)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Read 29:4-7.  </a:t>
            </a:r>
          </a:p>
          <a:p>
            <a:r>
              <a:rPr lang="en-US" sz="2400" dirty="0"/>
              <a:t>The priests were to be washed, clothed, and anointed so that they might serve God (28:1-4).  </a:t>
            </a:r>
          </a:p>
          <a:p>
            <a:r>
              <a:rPr lang="en-US" sz="2400" dirty="0"/>
              <a:t>We are called a royal priesthood (I Peter 2:9).  </a:t>
            </a:r>
          </a:p>
          <a:p>
            <a:r>
              <a:rPr lang="en-US" sz="2400" dirty="0"/>
              <a:t>In what ways have we been washed (I Corinthians 6:9-11), clothed (II Corinthians 5:21), and anointed (II Corinthians 1:21-22) to serve the Lord?*</a:t>
            </a:r>
          </a:p>
        </p:txBody>
      </p:sp>
    </p:spTree>
    <p:extLst>
      <p:ext uri="{BB962C8B-B14F-4D97-AF65-F5344CB8AC3E}">
        <p14:creationId xmlns:p14="http://schemas.microsoft.com/office/powerpoint/2010/main" val="4104658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God desires to dwell with His people, and makes a way to overcome our sin so He can be present with us.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3536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God desires to dwell with His people, and makes a way to overcome our sin so He can be present with us.</a:t>
            </a:r>
          </a:p>
          <a:p>
            <a:r>
              <a:rPr lang="en-US" sz="2400" dirty="0"/>
              <a:t>Each piece of the tabernacle was significant and teaches us about God, as well as pointing forward to Jesus.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4852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God desires to dwell with His people, and makes a way to overcome our sin so He can be present with us.</a:t>
            </a:r>
          </a:p>
          <a:p>
            <a:r>
              <a:rPr lang="en-US" sz="2400" dirty="0"/>
              <a:t>Each piece of the tabernacle was significant and teaches us about God, as well as pointing forward to Jesus.</a:t>
            </a:r>
          </a:p>
          <a:p>
            <a:r>
              <a:rPr lang="en-US" sz="2400" dirty="0"/>
              <a:t>The High Priest points forward to Jesus, our better High Priest.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635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God desires to dwell with His people, and makes a way to overcome our sin so He can be present with us.</a:t>
            </a:r>
          </a:p>
          <a:p>
            <a:r>
              <a:rPr lang="en-US" sz="2400" dirty="0"/>
              <a:t>Each piece of the tabernacle was significant and teaches us about God, as well as pointing forward to Jesus.</a:t>
            </a:r>
          </a:p>
          <a:p>
            <a:r>
              <a:rPr lang="en-US" sz="2400" dirty="0"/>
              <a:t>The High Priest points forward to Jesus, our better High Priest.</a:t>
            </a:r>
          </a:p>
          <a:p>
            <a:r>
              <a:rPr lang="en-US" sz="2400" dirty="0"/>
              <a:t>Just like the priests had to be consecrated to serve the Lord, we too have been consecrated to serve the Lord today.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4098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1792085" y="3105834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</TotalTime>
  <Words>924</Words>
  <Application>Microsoft Office PowerPoint</Application>
  <PresentationFormat>Widescreen</PresentationFormat>
  <Paragraphs>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Trebuchet MS</vt:lpstr>
      <vt:lpstr>Wingdings 3</vt:lpstr>
      <vt:lpstr>Facet</vt:lpstr>
      <vt:lpstr>The Tabernacle</vt:lpstr>
      <vt:lpstr>God’s Presence (Exodus 25-30)</vt:lpstr>
      <vt:lpstr>God’s Presence (Exodus 25-30)</vt:lpstr>
      <vt:lpstr>God’s Presence (Exodus 25-30)</vt:lpstr>
      <vt:lpstr>God’s Presence (Exodus 25-30)</vt:lpstr>
      <vt:lpstr>God’s Presence (Exodus 25-30)</vt:lpstr>
      <vt:lpstr>God’s Presence (Exodus 25-30)</vt:lpstr>
      <vt:lpstr>PowerPoint Presentation</vt:lpstr>
      <vt:lpstr>Tabernacle Items (Exodus 25-27, 30)</vt:lpstr>
      <vt:lpstr>The Priests (Exodus 28-29)</vt:lpstr>
      <vt:lpstr>The Priests (Exodus 28-29)</vt:lpstr>
      <vt:lpstr>The Priests (Exodus 28-29)</vt:lpstr>
      <vt:lpstr>The Priests (Exodus 28-29)</vt:lpstr>
      <vt:lpstr>The Priests (Exodus 28-29)</vt:lpstr>
      <vt:lpstr>The Priests (Exodus 28-29)</vt:lpstr>
      <vt:lpstr>The Priests (Exodus 28-29)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Tabernacle</dc:title>
  <dc:creator>Brian Mikul</dc:creator>
  <cp:lastModifiedBy>Brian Mikul</cp:lastModifiedBy>
  <cp:revision>8</cp:revision>
  <dcterms:created xsi:type="dcterms:W3CDTF">2022-02-11T13:33:11Z</dcterms:created>
  <dcterms:modified xsi:type="dcterms:W3CDTF">2025-08-26T21:35:17Z</dcterms:modified>
</cp:coreProperties>
</file>