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4" r:id="rId4"/>
    <p:sldId id="265" r:id="rId5"/>
    <p:sldId id="266" r:id="rId6"/>
    <p:sldId id="258" r:id="rId7"/>
    <p:sldId id="267" r:id="rId8"/>
    <p:sldId id="268" r:id="rId9"/>
    <p:sldId id="269" r:id="rId10"/>
    <p:sldId id="270" r:id="rId11"/>
    <p:sldId id="259" r:id="rId12"/>
    <p:sldId id="271" r:id="rId13"/>
    <p:sldId id="272" r:id="rId14"/>
    <p:sldId id="260" r:id="rId15"/>
    <p:sldId id="273" r:id="rId16"/>
    <p:sldId id="274" r:id="rId17"/>
    <p:sldId id="275" r:id="rId18"/>
    <p:sldId id="261" r:id="rId19"/>
    <p:sldId id="276" r:id="rId20"/>
    <p:sldId id="277" r:id="rId21"/>
    <p:sldId id="262" r:id="rId22"/>
    <p:sldId id="278" r:id="rId23"/>
    <p:sldId id="279" r:id="rId24"/>
    <p:sldId id="280" r:id="rId25"/>
    <p:sldId id="263" r:id="rId26"/>
    <p:sldId id="281" r:id="rId27"/>
    <p:sldId id="282" r:id="rId28"/>
    <p:sldId id="283" r:id="rId29"/>
    <p:sldId id="292"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4E8D3D-B368-4C65-B5E7-0B08B3AAEF45}" v="1" dt="2025-10-18T18:45:59.8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an Mikul" userId="378ea6b818ca0114" providerId="LiveId" clId="{624E8D3D-B368-4C65-B5E7-0B08B3AAEF45}"/>
    <pc:docChg chg="addSld modSld">
      <pc:chgData name="Brian Mikul" userId="378ea6b818ca0114" providerId="LiveId" clId="{624E8D3D-B368-4C65-B5E7-0B08B3AAEF45}" dt="2025-10-18T18:45:59.846" v="0"/>
      <pc:docMkLst>
        <pc:docMk/>
      </pc:docMkLst>
      <pc:sldChg chg="add">
        <pc:chgData name="Brian Mikul" userId="378ea6b818ca0114" providerId="LiveId" clId="{624E8D3D-B368-4C65-B5E7-0B08B3AAEF45}" dt="2025-10-18T18:45:59.846" v="0"/>
        <pc:sldMkLst>
          <pc:docMk/>
          <pc:sldMk cId="2615379164" sldId="292"/>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10/18/2025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10/18/2025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10/18/2025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10/18/2025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10/18/2025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10/18/2025</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10/18/2025</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10/18/2025</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10/18/2025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10/18/2025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10/18/2025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10/18/2025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10/18/2025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10/18/2025</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10/18/2025</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10/18/2025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10/18/2025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10/18/2025</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Priests &amp; Laws</a:t>
            </a:r>
          </a:p>
        </p:txBody>
      </p:sp>
      <p:sp>
        <p:nvSpPr>
          <p:cNvPr id="3" name="Subtitle 2"/>
          <p:cNvSpPr>
            <a:spLocks noGrp="1"/>
          </p:cNvSpPr>
          <p:nvPr>
            <p:ph type="subTitle" idx="1"/>
          </p:nvPr>
        </p:nvSpPr>
        <p:spPr/>
        <p:txBody>
          <a:bodyPr>
            <a:normAutofit/>
          </a:bodyPr>
          <a:lstStyle/>
          <a:p>
            <a:r>
              <a:rPr lang="en-US" sz="2800" b="1" dirty="0"/>
              <a:t>Leviticus 8-12</a:t>
            </a:r>
          </a:p>
        </p:txBody>
      </p:sp>
    </p:spTree>
    <p:extLst>
      <p:ext uri="{BB962C8B-B14F-4D97-AF65-F5344CB8AC3E}">
        <p14:creationId xmlns:p14="http://schemas.microsoft.com/office/powerpoint/2010/main" val="4113326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Priests (Leviticus 8-9)</a:t>
            </a:r>
          </a:p>
        </p:txBody>
      </p:sp>
      <p:sp>
        <p:nvSpPr>
          <p:cNvPr id="3" name="Content Placeholder 2"/>
          <p:cNvSpPr>
            <a:spLocks noGrp="1"/>
          </p:cNvSpPr>
          <p:nvPr>
            <p:ph idx="1"/>
          </p:nvPr>
        </p:nvSpPr>
        <p:spPr>
          <a:xfrm>
            <a:off x="1103312" y="2052918"/>
            <a:ext cx="10101308" cy="4195481"/>
          </a:xfrm>
        </p:spPr>
        <p:txBody>
          <a:bodyPr>
            <a:normAutofit/>
          </a:bodyPr>
          <a:lstStyle/>
          <a:p>
            <a:r>
              <a:rPr lang="en-US" sz="2800" dirty="0"/>
              <a:t>In Leviticus 8, Aaron and his sons are consecrated to serve as priests.   As priests they will serve as mediators between the people of Israel and their holy God.  Why do the people need a mediator? Why do we?</a:t>
            </a:r>
          </a:p>
        </p:txBody>
      </p:sp>
    </p:spTree>
    <p:extLst>
      <p:ext uri="{BB962C8B-B14F-4D97-AF65-F5344CB8AC3E}">
        <p14:creationId xmlns:p14="http://schemas.microsoft.com/office/powerpoint/2010/main" val="1239489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Priests (Leviticus 8-9)</a:t>
            </a:r>
          </a:p>
        </p:txBody>
      </p:sp>
      <p:sp>
        <p:nvSpPr>
          <p:cNvPr id="3" name="Content Placeholder 2"/>
          <p:cNvSpPr>
            <a:spLocks noGrp="1"/>
          </p:cNvSpPr>
          <p:nvPr>
            <p:ph idx="1"/>
          </p:nvPr>
        </p:nvSpPr>
        <p:spPr>
          <a:xfrm>
            <a:off x="1103312" y="2052918"/>
            <a:ext cx="10101308" cy="4195481"/>
          </a:xfrm>
        </p:spPr>
        <p:txBody>
          <a:bodyPr>
            <a:normAutofit/>
          </a:bodyPr>
          <a:lstStyle/>
          <a:p>
            <a:r>
              <a:rPr lang="en-US" sz="2800" dirty="0"/>
              <a:t>In Leviticus 8, Aaron and his sons are consecrated to serve as priests.   As priests they will serve as mediators between the people of Israel and their holy God.  Why do the people need a mediator? Why do we?</a:t>
            </a:r>
          </a:p>
          <a:p>
            <a:r>
              <a:rPr lang="en-US" sz="2800" dirty="0"/>
              <a:t>Read I Timothy 2:5-6.  Why is Jesus a better mediator?</a:t>
            </a:r>
          </a:p>
        </p:txBody>
      </p:sp>
    </p:spTree>
    <p:extLst>
      <p:ext uri="{BB962C8B-B14F-4D97-AF65-F5344CB8AC3E}">
        <p14:creationId xmlns:p14="http://schemas.microsoft.com/office/powerpoint/2010/main" val="13785656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Priests (Leviticus 8-9)</a:t>
            </a:r>
          </a:p>
        </p:txBody>
      </p:sp>
      <p:sp>
        <p:nvSpPr>
          <p:cNvPr id="3" name="Content Placeholder 2"/>
          <p:cNvSpPr>
            <a:spLocks noGrp="1"/>
          </p:cNvSpPr>
          <p:nvPr>
            <p:ph idx="1"/>
          </p:nvPr>
        </p:nvSpPr>
        <p:spPr>
          <a:xfrm>
            <a:off x="1103312" y="2052918"/>
            <a:ext cx="10101308" cy="4195481"/>
          </a:xfrm>
        </p:spPr>
        <p:txBody>
          <a:bodyPr>
            <a:normAutofit/>
          </a:bodyPr>
          <a:lstStyle/>
          <a:p>
            <a:r>
              <a:rPr lang="en-US" sz="2800" dirty="0"/>
              <a:t>In Leviticus 8, Aaron and his sons are consecrated to serve as priests.   As priests they will serve as mediators between the people of Israel and their holy God.  Why do the people need a mediator? Why do we?</a:t>
            </a:r>
          </a:p>
          <a:p>
            <a:r>
              <a:rPr lang="en-US" sz="2800" dirty="0"/>
              <a:t>Read I Timothy 2:5-6.  Why is Jesus a better mediator?</a:t>
            </a:r>
          </a:p>
          <a:p>
            <a:r>
              <a:rPr lang="en-US" sz="2800" dirty="0"/>
              <a:t>What did the priests have to do before they could offer sacrifices for the people?</a:t>
            </a:r>
          </a:p>
        </p:txBody>
      </p:sp>
    </p:spTree>
    <p:extLst>
      <p:ext uri="{BB962C8B-B14F-4D97-AF65-F5344CB8AC3E}">
        <p14:creationId xmlns:p14="http://schemas.microsoft.com/office/powerpoint/2010/main" val="12288451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Priests (Leviticus 8-9)</a:t>
            </a:r>
          </a:p>
        </p:txBody>
      </p:sp>
      <p:sp>
        <p:nvSpPr>
          <p:cNvPr id="3" name="Content Placeholder 2"/>
          <p:cNvSpPr>
            <a:spLocks noGrp="1"/>
          </p:cNvSpPr>
          <p:nvPr>
            <p:ph idx="1"/>
          </p:nvPr>
        </p:nvSpPr>
        <p:spPr>
          <a:xfrm>
            <a:off x="1103312" y="2052918"/>
            <a:ext cx="10101308" cy="4195481"/>
          </a:xfrm>
        </p:spPr>
        <p:txBody>
          <a:bodyPr>
            <a:normAutofit/>
          </a:bodyPr>
          <a:lstStyle/>
          <a:p>
            <a:r>
              <a:rPr lang="en-US" sz="2800" dirty="0"/>
              <a:t>In Leviticus 8, Aaron and his sons are consecrated to serve as priests.   As priests they will serve as mediators between the people of Israel and their holy God.  Why do the people need a mediator? Why do we?</a:t>
            </a:r>
          </a:p>
          <a:p>
            <a:r>
              <a:rPr lang="en-US" sz="2800" dirty="0"/>
              <a:t>Read I Timothy 2:5-6.  Why is Jesus a better mediator?</a:t>
            </a:r>
          </a:p>
          <a:p>
            <a:r>
              <a:rPr lang="en-US" sz="2800" dirty="0"/>
              <a:t>What did the priests have to do before they could offer sacrifices for the people?</a:t>
            </a:r>
          </a:p>
          <a:p>
            <a:r>
              <a:rPr lang="en-US" sz="2800" dirty="0"/>
              <a:t>Read Hebrews 7:26-27.  How is Jesus a better priest?</a:t>
            </a:r>
          </a:p>
        </p:txBody>
      </p:sp>
    </p:spTree>
    <p:extLst>
      <p:ext uri="{BB962C8B-B14F-4D97-AF65-F5344CB8AC3E}">
        <p14:creationId xmlns:p14="http://schemas.microsoft.com/office/powerpoint/2010/main" val="2888449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Obedience (Leviticus 8-10)</a:t>
            </a:r>
          </a:p>
        </p:txBody>
      </p:sp>
      <p:sp>
        <p:nvSpPr>
          <p:cNvPr id="3" name="Content Placeholder 2"/>
          <p:cNvSpPr>
            <a:spLocks noGrp="1"/>
          </p:cNvSpPr>
          <p:nvPr>
            <p:ph idx="1"/>
          </p:nvPr>
        </p:nvSpPr>
        <p:spPr>
          <a:xfrm>
            <a:off x="1103312" y="2052918"/>
            <a:ext cx="10049792" cy="4195481"/>
          </a:xfrm>
        </p:spPr>
        <p:txBody>
          <a:bodyPr>
            <a:normAutofit/>
          </a:bodyPr>
          <a:lstStyle/>
          <a:p>
            <a:r>
              <a:rPr lang="en-US" sz="2800" dirty="0"/>
              <a:t>What refrain runs through Leviticus 8-9?</a:t>
            </a:r>
          </a:p>
        </p:txBody>
      </p:sp>
    </p:spTree>
    <p:extLst>
      <p:ext uri="{BB962C8B-B14F-4D97-AF65-F5344CB8AC3E}">
        <p14:creationId xmlns:p14="http://schemas.microsoft.com/office/powerpoint/2010/main" val="793239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Obedience (Leviticus 8-10)</a:t>
            </a:r>
          </a:p>
        </p:txBody>
      </p:sp>
      <p:sp>
        <p:nvSpPr>
          <p:cNvPr id="3" name="Content Placeholder 2"/>
          <p:cNvSpPr>
            <a:spLocks noGrp="1"/>
          </p:cNvSpPr>
          <p:nvPr>
            <p:ph idx="1"/>
          </p:nvPr>
        </p:nvSpPr>
        <p:spPr>
          <a:xfrm>
            <a:off x="1103312" y="2052918"/>
            <a:ext cx="10049792" cy="4195481"/>
          </a:xfrm>
        </p:spPr>
        <p:txBody>
          <a:bodyPr>
            <a:normAutofit/>
          </a:bodyPr>
          <a:lstStyle/>
          <a:p>
            <a:r>
              <a:rPr lang="en-US" sz="2800" dirty="0"/>
              <a:t>What refrain runs through Leviticus 8-9?</a:t>
            </a:r>
          </a:p>
          <a:p>
            <a:r>
              <a:rPr lang="en-US" sz="2800" dirty="0"/>
              <a:t>Why is that significant?</a:t>
            </a:r>
          </a:p>
        </p:txBody>
      </p:sp>
    </p:spTree>
    <p:extLst>
      <p:ext uri="{BB962C8B-B14F-4D97-AF65-F5344CB8AC3E}">
        <p14:creationId xmlns:p14="http://schemas.microsoft.com/office/powerpoint/2010/main" val="41895881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Obedience (Leviticus 8-10)</a:t>
            </a:r>
          </a:p>
        </p:txBody>
      </p:sp>
      <p:sp>
        <p:nvSpPr>
          <p:cNvPr id="3" name="Content Placeholder 2"/>
          <p:cNvSpPr>
            <a:spLocks noGrp="1"/>
          </p:cNvSpPr>
          <p:nvPr>
            <p:ph idx="1"/>
          </p:nvPr>
        </p:nvSpPr>
        <p:spPr>
          <a:xfrm>
            <a:off x="1103312" y="2052918"/>
            <a:ext cx="10049792" cy="4195481"/>
          </a:xfrm>
        </p:spPr>
        <p:txBody>
          <a:bodyPr>
            <a:normAutofit/>
          </a:bodyPr>
          <a:lstStyle/>
          <a:p>
            <a:r>
              <a:rPr lang="en-US" sz="2800" dirty="0"/>
              <a:t>What refrain runs through Leviticus 8-9?</a:t>
            </a:r>
          </a:p>
          <a:p>
            <a:r>
              <a:rPr lang="en-US" sz="2800" dirty="0"/>
              <a:t>Why is that significant?</a:t>
            </a:r>
          </a:p>
          <a:p>
            <a:r>
              <a:rPr lang="en-US" sz="2800" dirty="0"/>
              <a:t>In stark contrast what happens in 10:1, and what are the results (v2-3)?</a:t>
            </a:r>
          </a:p>
          <a:p>
            <a:pPr marL="0" indent="0">
              <a:buNone/>
            </a:pPr>
            <a:endParaRPr lang="en-US" sz="2800" dirty="0"/>
          </a:p>
        </p:txBody>
      </p:sp>
    </p:spTree>
    <p:extLst>
      <p:ext uri="{BB962C8B-B14F-4D97-AF65-F5344CB8AC3E}">
        <p14:creationId xmlns:p14="http://schemas.microsoft.com/office/powerpoint/2010/main" val="491636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Obedience (Leviticus 8-10)</a:t>
            </a:r>
          </a:p>
        </p:txBody>
      </p:sp>
      <p:sp>
        <p:nvSpPr>
          <p:cNvPr id="3" name="Content Placeholder 2"/>
          <p:cNvSpPr>
            <a:spLocks noGrp="1"/>
          </p:cNvSpPr>
          <p:nvPr>
            <p:ph idx="1"/>
          </p:nvPr>
        </p:nvSpPr>
        <p:spPr>
          <a:xfrm>
            <a:off x="1103312" y="2052918"/>
            <a:ext cx="10049792" cy="4195481"/>
          </a:xfrm>
        </p:spPr>
        <p:txBody>
          <a:bodyPr>
            <a:normAutofit/>
          </a:bodyPr>
          <a:lstStyle/>
          <a:p>
            <a:r>
              <a:rPr lang="en-US" sz="2800" dirty="0"/>
              <a:t>What refrain runs through Leviticus 8-9?</a:t>
            </a:r>
          </a:p>
          <a:p>
            <a:r>
              <a:rPr lang="en-US" sz="2800" dirty="0"/>
              <a:t>Why is that significant?</a:t>
            </a:r>
          </a:p>
          <a:p>
            <a:r>
              <a:rPr lang="en-US" sz="2800" dirty="0"/>
              <a:t>In stark contrast what happens in 10:1, and what are the results (v2-3)?</a:t>
            </a:r>
          </a:p>
          <a:p>
            <a:r>
              <a:rPr lang="en-US" sz="2800" dirty="0"/>
              <a:t>What more might we learn about their sin from 10:8-9 and 16:1-2?</a:t>
            </a:r>
          </a:p>
        </p:txBody>
      </p:sp>
    </p:spTree>
    <p:extLst>
      <p:ext uri="{BB962C8B-B14F-4D97-AF65-F5344CB8AC3E}">
        <p14:creationId xmlns:p14="http://schemas.microsoft.com/office/powerpoint/2010/main" val="2336441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Obedience (Leviticus 8-10)</a:t>
            </a:r>
          </a:p>
        </p:txBody>
      </p:sp>
      <p:sp>
        <p:nvSpPr>
          <p:cNvPr id="3" name="Content Placeholder 2"/>
          <p:cNvSpPr>
            <a:spLocks noGrp="1"/>
          </p:cNvSpPr>
          <p:nvPr>
            <p:ph idx="1"/>
          </p:nvPr>
        </p:nvSpPr>
        <p:spPr>
          <a:xfrm>
            <a:off x="1103312" y="2052918"/>
            <a:ext cx="10049792" cy="4195481"/>
          </a:xfrm>
        </p:spPr>
        <p:txBody>
          <a:bodyPr>
            <a:normAutofit/>
          </a:bodyPr>
          <a:lstStyle/>
          <a:p>
            <a:r>
              <a:rPr lang="en-US" sz="2800" dirty="0"/>
              <a:t>What refrain runs through Leviticus 8-9?</a:t>
            </a:r>
          </a:p>
          <a:p>
            <a:r>
              <a:rPr lang="en-US" sz="2800" dirty="0"/>
              <a:t>Why is that significant?</a:t>
            </a:r>
          </a:p>
          <a:p>
            <a:r>
              <a:rPr lang="en-US" sz="2800" dirty="0"/>
              <a:t>In stark contrast what happens in 10:1, and what are the results (v2-3)?</a:t>
            </a:r>
          </a:p>
          <a:p>
            <a:r>
              <a:rPr lang="en-US" sz="2800" dirty="0"/>
              <a:t>What more might we learn about their sin from 10:8-9 and 16:1-2?</a:t>
            </a:r>
          </a:p>
          <a:p>
            <a:r>
              <a:rPr lang="en-US" sz="2800" dirty="0"/>
              <a:t>What does this tell us about how we should approach a holy God?  What might that look like?</a:t>
            </a:r>
          </a:p>
        </p:txBody>
      </p:sp>
    </p:spTree>
    <p:extLst>
      <p:ext uri="{BB962C8B-B14F-4D97-AF65-F5344CB8AC3E}">
        <p14:creationId xmlns:p14="http://schemas.microsoft.com/office/powerpoint/2010/main" val="7803746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Role of Priests (Leviticus 10)</a:t>
            </a:r>
          </a:p>
        </p:txBody>
      </p:sp>
      <p:sp>
        <p:nvSpPr>
          <p:cNvPr id="3" name="Content Placeholder 2"/>
          <p:cNvSpPr>
            <a:spLocks noGrp="1"/>
          </p:cNvSpPr>
          <p:nvPr>
            <p:ph idx="1"/>
          </p:nvPr>
        </p:nvSpPr>
        <p:spPr>
          <a:xfrm>
            <a:off x="1103312" y="2052918"/>
            <a:ext cx="10101308" cy="4195481"/>
          </a:xfrm>
        </p:spPr>
        <p:txBody>
          <a:bodyPr>
            <a:normAutofit/>
          </a:bodyPr>
          <a:lstStyle/>
          <a:p>
            <a:r>
              <a:rPr lang="en-US" sz="2800" dirty="0"/>
              <a:t>In addition to offering sacrifices, what else are the priests supposed to do according to v10-11?</a:t>
            </a:r>
          </a:p>
        </p:txBody>
      </p:sp>
    </p:spTree>
    <p:extLst>
      <p:ext uri="{BB962C8B-B14F-4D97-AF65-F5344CB8AC3E}">
        <p14:creationId xmlns:p14="http://schemas.microsoft.com/office/powerpoint/2010/main" val="18333986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Role of Priests (Leviticus 10)</a:t>
            </a:r>
          </a:p>
        </p:txBody>
      </p:sp>
      <p:sp>
        <p:nvSpPr>
          <p:cNvPr id="3" name="Content Placeholder 2"/>
          <p:cNvSpPr>
            <a:spLocks noGrp="1"/>
          </p:cNvSpPr>
          <p:nvPr>
            <p:ph idx="1"/>
          </p:nvPr>
        </p:nvSpPr>
        <p:spPr>
          <a:xfrm>
            <a:off x="1103312" y="2052918"/>
            <a:ext cx="10101308" cy="4195481"/>
          </a:xfrm>
        </p:spPr>
        <p:txBody>
          <a:bodyPr>
            <a:normAutofit/>
          </a:bodyPr>
          <a:lstStyle/>
          <a:p>
            <a:r>
              <a:rPr lang="en-US" sz="2800" dirty="0"/>
              <a:t>In addition to offering sacrifices, what else are the priests supposed to do according to v10-11?</a:t>
            </a:r>
          </a:p>
          <a:p>
            <a:r>
              <a:rPr lang="en-US" sz="2800" dirty="0"/>
              <a:t>Why is the role of teaching so important in the context of what you know about Israel?  In our own context?</a:t>
            </a:r>
          </a:p>
        </p:txBody>
      </p:sp>
    </p:spTree>
    <p:extLst>
      <p:ext uri="{BB962C8B-B14F-4D97-AF65-F5344CB8AC3E}">
        <p14:creationId xmlns:p14="http://schemas.microsoft.com/office/powerpoint/2010/main" val="13522604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Role of Priests (Leviticus 10)</a:t>
            </a:r>
          </a:p>
        </p:txBody>
      </p:sp>
      <p:sp>
        <p:nvSpPr>
          <p:cNvPr id="3" name="Content Placeholder 2"/>
          <p:cNvSpPr>
            <a:spLocks noGrp="1"/>
          </p:cNvSpPr>
          <p:nvPr>
            <p:ph idx="1"/>
          </p:nvPr>
        </p:nvSpPr>
        <p:spPr>
          <a:xfrm>
            <a:off x="1103312" y="2052918"/>
            <a:ext cx="10101308" cy="4195481"/>
          </a:xfrm>
        </p:spPr>
        <p:txBody>
          <a:bodyPr>
            <a:normAutofit/>
          </a:bodyPr>
          <a:lstStyle/>
          <a:p>
            <a:r>
              <a:rPr lang="en-US" sz="2800" dirty="0"/>
              <a:t>In addition to offering sacrifices, what else are the priests supposed to do according to v10-11?</a:t>
            </a:r>
          </a:p>
          <a:p>
            <a:r>
              <a:rPr lang="en-US" sz="2800" dirty="0"/>
              <a:t>Why is the role of teaching so important in the context of what you know about Israel?  In our own context?</a:t>
            </a:r>
          </a:p>
          <a:p>
            <a:r>
              <a:rPr lang="en-US" sz="2800" dirty="0"/>
              <a:t>Their role of distinguishing between the clean and unclean brings us to the next several chapters….</a:t>
            </a:r>
          </a:p>
        </p:txBody>
      </p:sp>
    </p:spTree>
    <p:extLst>
      <p:ext uri="{BB962C8B-B14F-4D97-AF65-F5344CB8AC3E}">
        <p14:creationId xmlns:p14="http://schemas.microsoft.com/office/powerpoint/2010/main" val="33124586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Clean vs Unclean (Leviticus 11-12)</a:t>
            </a:r>
          </a:p>
        </p:txBody>
      </p:sp>
      <p:sp>
        <p:nvSpPr>
          <p:cNvPr id="3" name="Content Placeholder 2"/>
          <p:cNvSpPr>
            <a:spLocks noGrp="1"/>
          </p:cNvSpPr>
          <p:nvPr>
            <p:ph idx="1"/>
          </p:nvPr>
        </p:nvSpPr>
        <p:spPr>
          <a:xfrm>
            <a:off x="1103312" y="2052918"/>
            <a:ext cx="10036913" cy="4195481"/>
          </a:xfrm>
        </p:spPr>
        <p:txBody>
          <a:bodyPr>
            <a:normAutofit/>
          </a:bodyPr>
          <a:lstStyle/>
          <a:p>
            <a:r>
              <a:rPr lang="en-US" sz="2800" dirty="0"/>
              <a:t>What is unclean according to these two chapters?</a:t>
            </a:r>
          </a:p>
        </p:txBody>
      </p:sp>
    </p:spTree>
    <p:extLst>
      <p:ext uri="{BB962C8B-B14F-4D97-AF65-F5344CB8AC3E}">
        <p14:creationId xmlns:p14="http://schemas.microsoft.com/office/powerpoint/2010/main" val="1275562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Clean vs Unclean (Leviticus 11-12)</a:t>
            </a:r>
          </a:p>
        </p:txBody>
      </p:sp>
      <p:sp>
        <p:nvSpPr>
          <p:cNvPr id="3" name="Content Placeholder 2"/>
          <p:cNvSpPr>
            <a:spLocks noGrp="1"/>
          </p:cNvSpPr>
          <p:nvPr>
            <p:ph idx="1"/>
          </p:nvPr>
        </p:nvSpPr>
        <p:spPr>
          <a:xfrm>
            <a:off x="1103312" y="2052918"/>
            <a:ext cx="10036913" cy="4195481"/>
          </a:xfrm>
        </p:spPr>
        <p:txBody>
          <a:bodyPr>
            <a:normAutofit/>
          </a:bodyPr>
          <a:lstStyle/>
          <a:p>
            <a:r>
              <a:rPr lang="en-US" sz="2800" dirty="0"/>
              <a:t>What is unclean according to these two chapters?</a:t>
            </a:r>
          </a:p>
          <a:p>
            <a:r>
              <a:rPr lang="en-US" sz="2800" dirty="0"/>
              <a:t>Lots of debates about reasons….</a:t>
            </a:r>
          </a:p>
        </p:txBody>
      </p:sp>
    </p:spTree>
    <p:extLst>
      <p:ext uri="{BB962C8B-B14F-4D97-AF65-F5344CB8AC3E}">
        <p14:creationId xmlns:p14="http://schemas.microsoft.com/office/powerpoint/2010/main" val="7741737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Clean vs Unclean (Leviticus 11-12)</a:t>
            </a:r>
          </a:p>
        </p:txBody>
      </p:sp>
      <p:sp>
        <p:nvSpPr>
          <p:cNvPr id="3" name="Content Placeholder 2"/>
          <p:cNvSpPr>
            <a:spLocks noGrp="1"/>
          </p:cNvSpPr>
          <p:nvPr>
            <p:ph idx="1"/>
          </p:nvPr>
        </p:nvSpPr>
        <p:spPr>
          <a:xfrm>
            <a:off x="1103312" y="2052918"/>
            <a:ext cx="10036913" cy="4195481"/>
          </a:xfrm>
        </p:spPr>
        <p:txBody>
          <a:bodyPr>
            <a:normAutofit/>
          </a:bodyPr>
          <a:lstStyle/>
          <a:p>
            <a:r>
              <a:rPr lang="en-US" sz="2800" dirty="0"/>
              <a:t>What is unclean according to these two chapters?</a:t>
            </a:r>
          </a:p>
          <a:p>
            <a:r>
              <a:rPr lang="en-US" sz="2800" dirty="0"/>
              <a:t>Lots of debates about reasons….</a:t>
            </a:r>
          </a:p>
          <a:p>
            <a:r>
              <a:rPr lang="en-US" sz="2800" dirty="0"/>
              <a:t>Read 11:44-45.  What reasons does God give for obeying these laws?*</a:t>
            </a:r>
          </a:p>
        </p:txBody>
      </p:sp>
    </p:spTree>
    <p:extLst>
      <p:ext uri="{BB962C8B-B14F-4D97-AF65-F5344CB8AC3E}">
        <p14:creationId xmlns:p14="http://schemas.microsoft.com/office/powerpoint/2010/main" val="39595537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Clean vs Unclean (Leviticus 11-12)</a:t>
            </a:r>
          </a:p>
        </p:txBody>
      </p:sp>
      <p:sp>
        <p:nvSpPr>
          <p:cNvPr id="3" name="Content Placeholder 2"/>
          <p:cNvSpPr>
            <a:spLocks noGrp="1"/>
          </p:cNvSpPr>
          <p:nvPr>
            <p:ph idx="1"/>
          </p:nvPr>
        </p:nvSpPr>
        <p:spPr>
          <a:xfrm>
            <a:off x="1103312" y="2052918"/>
            <a:ext cx="10036913" cy="4195481"/>
          </a:xfrm>
        </p:spPr>
        <p:txBody>
          <a:bodyPr>
            <a:normAutofit/>
          </a:bodyPr>
          <a:lstStyle/>
          <a:p>
            <a:r>
              <a:rPr lang="en-US" sz="2800" dirty="0"/>
              <a:t>What is unclean according to these two chapters?</a:t>
            </a:r>
          </a:p>
          <a:p>
            <a:r>
              <a:rPr lang="en-US" sz="2800" dirty="0"/>
              <a:t>Lots of debates about reasons….</a:t>
            </a:r>
          </a:p>
          <a:p>
            <a:r>
              <a:rPr lang="en-US" sz="2800" dirty="0"/>
              <a:t>Read 11:44-45.  What reasons does God give for obeying these laws?*</a:t>
            </a:r>
          </a:p>
          <a:p>
            <a:r>
              <a:rPr lang="en-US" sz="2800" dirty="0"/>
              <a:t>How might we apply these principles to our lives?</a:t>
            </a:r>
          </a:p>
        </p:txBody>
      </p:sp>
    </p:spTree>
    <p:extLst>
      <p:ext uri="{BB962C8B-B14F-4D97-AF65-F5344CB8AC3E}">
        <p14:creationId xmlns:p14="http://schemas.microsoft.com/office/powerpoint/2010/main" val="21347961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Clean vs Unclean (Leviticus 11-12)</a:t>
            </a:r>
          </a:p>
        </p:txBody>
      </p:sp>
      <p:sp>
        <p:nvSpPr>
          <p:cNvPr id="3" name="Content Placeholder 2"/>
          <p:cNvSpPr>
            <a:spLocks noGrp="1"/>
          </p:cNvSpPr>
          <p:nvPr>
            <p:ph idx="1"/>
          </p:nvPr>
        </p:nvSpPr>
        <p:spPr>
          <a:xfrm>
            <a:off x="1103312" y="2052918"/>
            <a:ext cx="10036913" cy="4195481"/>
          </a:xfrm>
        </p:spPr>
        <p:txBody>
          <a:bodyPr>
            <a:normAutofit/>
          </a:bodyPr>
          <a:lstStyle/>
          <a:p>
            <a:r>
              <a:rPr lang="en-US" sz="2800" dirty="0"/>
              <a:t>Read Mark 7:14-23.  According to Jesus, do these clean/unclean laws apply to us today?  </a:t>
            </a:r>
          </a:p>
        </p:txBody>
      </p:sp>
    </p:spTree>
    <p:extLst>
      <p:ext uri="{BB962C8B-B14F-4D97-AF65-F5344CB8AC3E}">
        <p14:creationId xmlns:p14="http://schemas.microsoft.com/office/powerpoint/2010/main" val="9412230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Clean vs Unclean (Leviticus 11-12)</a:t>
            </a:r>
          </a:p>
        </p:txBody>
      </p:sp>
      <p:sp>
        <p:nvSpPr>
          <p:cNvPr id="3" name="Content Placeholder 2"/>
          <p:cNvSpPr>
            <a:spLocks noGrp="1"/>
          </p:cNvSpPr>
          <p:nvPr>
            <p:ph idx="1"/>
          </p:nvPr>
        </p:nvSpPr>
        <p:spPr>
          <a:xfrm>
            <a:off x="1103312" y="2052918"/>
            <a:ext cx="10036913" cy="4195481"/>
          </a:xfrm>
        </p:spPr>
        <p:txBody>
          <a:bodyPr>
            <a:normAutofit/>
          </a:bodyPr>
          <a:lstStyle/>
          <a:p>
            <a:r>
              <a:rPr lang="en-US" sz="2800" dirty="0"/>
              <a:t>Read Mark 7:14-23.  According to Jesus, do these clean/unclean laws apply to us today?  </a:t>
            </a:r>
          </a:p>
          <a:p>
            <a:r>
              <a:rPr lang="en-US" sz="2800" dirty="0"/>
              <a:t>According to Jesus, what does make us unclean?</a:t>
            </a:r>
          </a:p>
        </p:txBody>
      </p:sp>
    </p:spTree>
    <p:extLst>
      <p:ext uri="{BB962C8B-B14F-4D97-AF65-F5344CB8AC3E}">
        <p14:creationId xmlns:p14="http://schemas.microsoft.com/office/powerpoint/2010/main" val="33096782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Clean vs Unclean (Leviticus 11-12)</a:t>
            </a:r>
          </a:p>
        </p:txBody>
      </p:sp>
      <p:sp>
        <p:nvSpPr>
          <p:cNvPr id="3" name="Content Placeholder 2"/>
          <p:cNvSpPr>
            <a:spLocks noGrp="1"/>
          </p:cNvSpPr>
          <p:nvPr>
            <p:ph idx="1"/>
          </p:nvPr>
        </p:nvSpPr>
        <p:spPr>
          <a:xfrm>
            <a:off x="1103312" y="2052918"/>
            <a:ext cx="10036913" cy="4195481"/>
          </a:xfrm>
        </p:spPr>
        <p:txBody>
          <a:bodyPr>
            <a:normAutofit/>
          </a:bodyPr>
          <a:lstStyle/>
          <a:p>
            <a:r>
              <a:rPr lang="en-US" sz="2800" dirty="0"/>
              <a:t>Read Mark 7:14-23.  According to Jesus, do these clean/unclean laws apply to us today?  </a:t>
            </a:r>
          </a:p>
          <a:p>
            <a:r>
              <a:rPr lang="en-US" sz="2800" dirty="0"/>
              <a:t>According to Jesus, what does make us unclean?</a:t>
            </a:r>
          </a:p>
          <a:p>
            <a:r>
              <a:rPr lang="en-US" sz="2800" dirty="0"/>
              <a:t>So unclean foods are a shadow pointing us to the unclean nature of sin (like the sacrifices are a shadow pointing us to the cross).</a:t>
            </a:r>
          </a:p>
        </p:txBody>
      </p:sp>
    </p:spTree>
    <p:extLst>
      <p:ext uri="{BB962C8B-B14F-4D97-AF65-F5344CB8AC3E}">
        <p14:creationId xmlns:p14="http://schemas.microsoft.com/office/powerpoint/2010/main" val="8067083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Clean vs Unclean (Leviticus 11-12)</a:t>
            </a:r>
          </a:p>
        </p:txBody>
      </p:sp>
      <p:sp>
        <p:nvSpPr>
          <p:cNvPr id="3" name="Content Placeholder 2"/>
          <p:cNvSpPr>
            <a:spLocks noGrp="1"/>
          </p:cNvSpPr>
          <p:nvPr>
            <p:ph idx="1"/>
          </p:nvPr>
        </p:nvSpPr>
        <p:spPr>
          <a:xfrm>
            <a:off x="1103312" y="2052918"/>
            <a:ext cx="10036913" cy="4195481"/>
          </a:xfrm>
        </p:spPr>
        <p:txBody>
          <a:bodyPr>
            <a:normAutofit/>
          </a:bodyPr>
          <a:lstStyle/>
          <a:p>
            <a:r>
              <a:rPr lang="en-US" sz="2800" dirty="0"/>
              <a:t>Read Leviticus 11:46-47.  How might making a distinction between clean and unclean in the ritual realm have trained them to make distinctions in the moral realm?</a:t>
            </a:r>
          </a:p>
        </p:txBody>
      </p:sp>
    </p:spTree>
    <p:extLst>
      <p:ext uri="{BB962C8B-B14F-4D97-AF65-F5344CB8AC3E}">
        <p14:creationId xmlns:p14="http://schemas.microsoft.com/office/powerpoint/2010/main" val="33657234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Clean vs Unclean (Leviticus 11-12)</a:t>
            </a:r>
          </a:p>
        </p:txBody>
      </p:sp>
      <p:sp>
        <p:nvSpPr>
          <p:cNvPr id="3" name="Content Placeholder 2"/>
          <p:cNvSpPr>
            <a:spLocks noGrp="1"/>
          </p:cNvSpPr>
          <p:nvPr>
            <p:ph idx="1"/>
          </p:nvPr>
        </p:nvSpPr>
        <p:spPr>
          <a:xfrm>
            <a:off x="1103312" y="2052918"/>
            <a:ext cx="10036913" cy="4195481"/>
          </a:xfrm>
        </p:spPr>
        <p:txBody>
          <a:bodyPr>
            <a:normAutofit/>
          </a:bodyPr>
          <a:lstStyle/>
          <a:p>
            <a:r>
              <a:rPr lang="en-US" sz="2800" dirty="0"/>
              <a:t>Read Leviticus 11:46-47.  How might making a distinction between clean and unclean in the ritual realm have trained them to make distinctions in the moral realm?</a:t>
            </a:r>
          </a:p>
          <a:p>
            <a:r>
              <a:rPr lang="en-US" sz="2800" dirty="0"/>
              <a:t>How well did that work for the people of Israel?  Why?</a:t>
            </a:r>
          </a:p>
        </p:txBody>
      </p:sp>
    </p:spTree>
    <p:extLst>
      <p:ext uri="{BB962C8B-B14F-4D97-AF65-F5344CB8AC3E}">
        <p14:creationId xmlns:p14="http://schemas.microsoft.com/office/powerpoint/2010/main" val="18605470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Clean vs Unclean (Leviticus 11-12)</a:t>
            </a:r>
          </a:p>
        </p:txBody>
      </p:sp>
      <p:sp>
        <p:nvSpPr>
          <p:cNvPr id="3" name="Content Placeholder 2"/>
          <p:cNvSpPr>
            <a:spLocks noGrp="1"/>
          </p:cNvSpPr>
          <p:nvPr>
            <p:ph idx="1"/>
          </p:nvPr>
        </p:nvSpPr>
        <p:spPr>
          <a:xfrm>
            <a:off x="1103312" y="2052918"/>
            <a:ext cx="10036913" cy="4195481"/>
          </a:xfrm>
        </p:spPr>
        <p:txBody>
          <a:bodyPr>
            <a:normAutofit/>
          </a:bodyPr>
          <a:lstStyle/>
          <a:p>
            <a:r>
              <a:rPr lang="en-US" sz="2800" dirty="0"/>
              <a:t>Read Leviticus 11:46-47.  How might making a distinction between clean and unclean in the ritual realm have trained them to make distinctions in the moral realm?</a:t>
            </a:r>
          </a:p>
          <a:p>
            <a:r>
              <a:rPr lang="en-US" sz="2800" dirty="0"/>
              <a:t>How well did that work for the people of Israel?  Why?</a:t>
            </a:r>
          </a:p>
          <a:p>
            <a:r>
              <a:rPr lang="en-US" sz="2800" dirty="0"/>
              <a:t>How good is our culture at making moral distinctions?</a:t>
            </a:r>
          </a:p>
        </p:txBody>
      </p:sp>
    </p:spTree>
    <p:extLst>
      <p:ext uri="{BB962C8B-B14F-4D97-AF65-F5344CB8AC3E}">
        <p14:creationId xmlns:p14="http://schemas.microsoft.com/office/powerpoint/2010/main" val="42023440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Clean vs Unclean (Leviticus 11-12)</a:t>
            </a:r>
          </a:p>
        </p:txBody>
      </p:sp>
      <p:sp>
        <p:nvSpPr>
          <p:cNvPr id="3" name="Content Placeholder 2"/>
          <p:cNvSpPr>
            <a:spLocks noGrp="1"/>
          </p:cNvSpPr>
          <p:nvPr>
            <p:ph idx="1"/>
          </p:nvPr>
        </p:nvSpPr>
        <p:spPr>
          <a:xfrm>
            <a:off x="1103312" y="2052918"/>
            <a:ext cx="10036913" cy="4195481"/>
          </a:xfrm>
        </p:spPr>
        <p:txBody>
          <a:bodyPr>
            <a:normAutofit/>
          </a:bodyPr>
          <a:lstStyle/>
          <a:p>
            <a:r>
              <a:rPr lang="en-US" sz="2800" dirty="0"/>
              <a:t>Read Leviticus 11:46-47.  How might making a distinction between clean and unclean in the ritual realm have trained them to make distinctions in the moral realm?</a:t>
            </a:r>
          </a:p>
          <a:p>
            <a:r>
              <a:rPr lang="en-US" sz="2800" dirty="0"/>
              <a:t>How well did that work for the people of Israel?  Why?</a:t>
            </a:r>
          </a:p>
          <a:p>
            <a:r>
              <a:rPr lang="en-US" sz="2800" dirty="0"/>
              <a:t>How good is our culture at making moral distinctions?</a:t>
            </a:r>
          </a:p>
          <a:p>
            <a:r>
              <a:rPr lang="en-US" sz="2800" dirty="0"/>
              <a:t>What do we as Christians have today that teaches us to make distinctions (Jer. 31:33, Gal. 5:16-23)?</a:t>
            </a:r>
          </a:p>
        </p:txBody>
      </p:sp>
    </p:spTree>
    <p:extLst>
      <p:ext uri="{BB962C8B-B14F-4D97-AF65-F5344CB8AC3E}">
        <p14:creationId xmlns:p14="http://schemas.microsoft.com/office/powerpoint/2010/main" val="34196363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a:xfrm>
            <a:off x="1103312" y="2052918"/>
            <a:ext cx="10011156" cy="4195481"/>
          </a:xfrm>
        </p:spPr>
        <p:txBody>
          <a:bodyPr>
            <a:normAutofit/>
          </a:bodyPr>
          <a:lstStyle/>
          <a:p>
            <a:r>
              <a:rPr lang="en-US" sz="2800" dirty="0"/>
              <a:t>Jesus is a better Mediator, a better priest, for us.</a:t>
            </a:r>
          </a:p>
          <a:p>
            <a:pPr marL="0" indent="0">
              <a:buNone/>
            </a:pPr>
            <a:endParaRPr lang="en-US" sz="2800" dirty="0"/>
          </a:p>
          <a:p>
            <a:endParaRPr lang="en-US" sz="2800" dirty="0"/>
          </a:p>
        </p:txBody>
      </p:sp>
    </p:spTree>
    <p:extLst>
      <p:ext uri="{BB962C8B-B14F-4D97-AF65-F5344CB8AC3E}">
        <p14:creationId xmlns:p14="http://schemas.microsoft.com/office/powerpoint/2010/main" val="874527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a:xfrm>
            <a:off x="1103312" y="2052918"/>
            <a:ext cx="10011156" cy="4195481"/>
          </a:xfrm>
        </p:spPr>
        <p:txBody>
          <a:bodyPr>
            <a:normAutofit/>
          </a:bodyPr>
          <a:lstStyle/>
          <a:p>
            <a:r>
              <a:rPr lang="en-US" sz="2800" dirty="0"/>
              <a:t>Jesus is a better Mediator, a better priest, for us.</a:t>
            </a:r>
          </a:p>
          <a:p>
            <a:r>
              <a:rPr lang="en-US" sz="2800" dirty="0"/>
              <a:t>God calls us to obey His commands, and approach Him as He instructs (not on our own initiative).</a:t>
            </a:r>
          </a:p>
          <a:p>
            <a:pPr marL="0" indent="0">
              <a:buNone/>
            </a:pPr>
            <a:endParaRPr lang="en-US" sz="2800" dirty="0"/>
          </a:p>
          <a:p>
            <a:endParaRPr lang="en-US" sz="2800" dirty="0"/>
          </a:p>
        </p:txBody>
      </p:sp>
    </p:spTree>
    <p:extLst>
      <p:ext uri="{BB962C8B-B14F-4D97-AF65-F5344CB8AC3E}">
        <p14:creationId xmlns:p14="http://schemas.microsoft.com/office/powerpoint/2010/main" val="1335783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a:xfrm>
            <a:off x="1103312" y="2052918"/>
            <a:ext cx="10011156" cy="4195481"/>
          </a:xfrm>
        </p:spPr>
        <p:txBody>
          <a:bodyPr>
            <a:normAutofit/>
          </a:bodyPr>
          <a:lstStyle/>
          <a:p>
            <a:r>
              <a:rPr lang="en-US" sz="2800" dirty="0"/>
              <a:t>Jesus is a better Mediator, a better priest, for us.</a:t>
            </a:r>
          </a:p>
          <a:p>
            <a:r>
              <a:rPr lang="en-US" sz="2800" dirty="0"/>
              <a:t>God calls us to obey His commands, and approach Him as He instructs (not on our own initiative).</a:t>
            </a:r>
          </a:p>
          <a:p>
            <a:r>
              <a:rPr lang="en-US" sz="2800" dirty="0"/>
              <a:t>As our God and Redeemer, God has the right to command us, and like Israel, we are to be set apart - to God and from the nations.</a:t>
            </a:r>
          </a:p>
          <a:p>
            <a:pPr marL="0" indent="0">
              <a:buNone/>
            </a:pPr>
            <a:endParaRPr lang="en-US" sz="2800" dirty="0"/>
          </a:p>
          <a:p>
            <a:endParaRPr lang="en-US" sz="2800" dirty="0"/>
          </a:p>
        </p:txBody>
      </p:sp>
    </p:spTree>
    <p:extLst>
      <p:ext uri="{BB962C8B-B14F-4D97-AF65-F5344CB8AC3E}">
        <p14:creationId xmlns:p14="http://schemas.microsoft.com/office/powerpoint/2010/main" val="8053702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a:xfrm>
            <a:off x="1103312" y="2052918"/>
            <a:ext cx="10011156" cy="4347882"/>
          </a:xfrm>
        </p:spPr>
        <p:txBody>
          <a:bodyPr>
            <a:normAutofit/>
          </a:bodyPr>
          <a:lstStyle/>
          <a:p>
            <a:r>
              <a:rPr lang="en-US" sz="2800" dirty="0"/>
              <a:t>Jesus is a better Mediator, a better priest, for us.</a:t>
            </a:r>
          </a:p>
          <a:p>
            <a:r>
              <a:rPr lang="en-US" sz="2800" dirty="0"/>
              <a:t>God calls us to obey His commands, and approach Him as He instructs (not on our own initiative).</a:t>
            </a:r>
          </a:p>
          <a:p>
            <a:r>
              <a:rPr lang="en-US" sz="2800" dirty="0"/>
              <a:t>As our God and Redeemer, God has the right to command us, and like Israel, we are to be set apart - to God and from the nations.</a:t>
            </a:r>
          </a:p>
          <a:p>
            <a:r>
              <a:rPr lang="en-US" sz="2800" dirty="0"/>
              <a:t>The clean/unclean laws which taught the people to make distinctions no longer apply.  Today we have God’s Word written on our hearts by the Spirit.</a:t>
            </a:r>
          </a:p>
          <a:p>
            <a:endParaRPr lang="en-US" sz="2800" dirty="0"/>
          </a:p>
          <a:p>
            <a:endParaRPr lang="en-US" sz="2800" dirty="0"/>
          </a:p>
        </p:txBody>
      </p:sp>
    </p:spTree>
    <p:extLst>
      <p:ext uri="{BB962C8B-B14F-4D97-AF65-F5344CB8AC3E}">
        <p14:creationId xmlns:p14="http://schemas.microsoft.com/office/powerpoint/2010/main" val="20615255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9EB70DC-F081-6FD2-3079-8B12DAAF36CA}"/>
              </a:ext>
            </a:extLst>
          </p:cNvPr>
          <p:cNvSpPr txBox="1"/>
          <p:nvPr/>
        </p:nvSpPr>
        <p:spPr>
          <a:xfrm>
            <a:off x="2957804" y="3321697"/>
            <a:ext cx="6849952" cy="646331"/>
          </a:xfrm>
          <a:prstGeom prst="rect">
            <a:avLst/>
          </a:prstGeom>
          <a:noFill/>
        </p:spPr>
        <p:txBody>
          <a:bodyPr wrap="none" rtlCol="0">
            <a:spAutoFit/>
          </a:bodyPr>
          <a:lstStyle/>
          <a:p>
            <a:r>
              <a:rPr lang="en-US"/>
              <a:t>© 2025 Brian J. Mikul. All rights reserved.  Used by permission.</a:t>
            </a:r>
          </a:p>
          <a:p>
            <a:r>
              <a:rPr lang="en-US"/>
              <a:t>Please visit brianjmikul.com for more studies.</a:t>
            </a:r>
            <a:endParaRPr lang="en-US" dirty="0"/>
          </a:p>
        </p:txBody>
      </p:sp>
    </p:spTree>
    <p:extLst>
      <p:ext uri="{BB962C8B-B14F-4D97-AF65-F5344CB8AC3E}">
        <p14:creationId xmlns:p14="http://schemas.microsoft.com/office/powerpoint/2010/main" val="261537916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103</TotalTime>
  <Words>1299</Words>
  <Application>Microsoft Office PowerPoint</Application>
  <PresentationFormat>Widescreen</PresentationFormat>
  <Paragraphs>98</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Century Gothic</vt:lpstr>
      <vt:lpstr>Wingdings 3</vt:lpstr>
      <vt:lpstr>Ion</vt:lpstr>
      <vt:lpstr>Priests &amp; Laws</vt:lpstr>
      <vt:lpstr>The Priests (Leviticus 8-9)</vt:lpstr>
      <vt:lpstr>The Priests (Leviticus 8-9)</vt:lpstr>
      <vt:lpstr>The Priests (Leviticus 8-9)</vt:lpstr>
      <vt:lpstr>The Priests (Leviticus 8-9)</vt:lpstr>
      <vt:lpstr>Obedience (Leviticus 8-10)</vt:lpstr>
      <vt:lpstr>Obedience (Leviticus 8-10)</vt:lpstr>
      <vt:lpstr>Obedience (Leviticus 8-10)</vt:lpstr>
      <vt:lpstr>Obedience (Leviticus 8-10)</vt:lpstr>
      <vt:lpstr>Obedience (Leviticus 8-10)</vt:lpstr>
      <vt:lpstr>The Role of Priests (Leviticus 10)</vt:lpstr>
      <vt:lpstr>The Role of Priests (Leviticus 10)</vt:lpstr>
      <vt:lpstr>The Role of Priests (Leviticus 10)</vt:lpstr>
      <vt:lpstr>Clean vs Unclean (Leviticus 11-12)</vt:lpstr>
      <vt:lpstr>Clean vs Unclean (Leviticus 11-12)</vt:lpstr>
      <vt:lpstr>Clean vs Unclean (Leviticus 11-12)</vt:lpstr>
      <vt:lpstr>Clean vs Unclean (Leviticus 11-12)</vt:lpstr>
      <vt:lpstr>Clean vs Unclean (Leviticus 11-12)</vt:lpstr>
      <vt:lpstr>Clean vs Unclean (Leviticus 11-12)</vt:lpstr>
      <vt:lpstr>Clean vs Unclean (Leviticus 11-12)</vt:lpstr>
      <vt:lpstr>Clean vs Unclean (Leviticus 11-12)</vt:lpstr>
      <vt:lpstr>Clean vs Unclean (Leviticus 11-12)</vt:lpstr>
      <vt:lpstr>Clean vs Unclean (Leviticus 11-12)</vt:lpstr>
      <vt:lpstr>Clean vs Unclean (Leviticus 11-12)</vt:lpstr>
      <vt:lpstr>Summary</vt:lpstr>
      <vt:lpstr>Summary</vt:lpstr>
      <vt:lpstr>Summary</vt:lpstr>
      <vt:lpstr>Summary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God Is Holy</dc:title>
  <dc:creator>Brian Mikul</dc:creator>
  <cp:lastModifiedBy>Brian Mikul</cp:lastModifiedBy>
  <cp:revision>13</cp:revision>
  <dcterms:created xsi:type="dcterms:W3CDTF">2022-03-15T12:24:23Z</dcterms:created>
  <dcterms:modified xsi:type="dcterms:W3CDTF">2025-10-18T18:46:06Z</dcterms:modified>
</cp:coreProperties>
</file>