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58" r:id="rId7"/>
    <p:sldId id="268" r:id="rId8"/>
    <p:sldId id="259" r:id="rId9"/>
    <p:sldId id="269" r:id="rId10"/>
    <p:sldId id="270" r:id="rId11"/>
    <p:sldId id="260" r:id="rId12"/>
    <p:sldId id="271" r:id="rId13"/>
    <p:sldId id="261" r:id="rId14"/>
    <p:sldId id="272" r:id="rId15"/>
    <p:sldId id="273" r:id="rId16"/>
    <p:sldId id="274" r:id="rId17"/>
    <p:sldId id="262" r:id="rId18"/>
    <p:sldId id="275" r:id="rId19"/>
    <p:sldId id="263" r:id="rId20"/>
    <p:sldId id="276" r:id="rId21"/>
    <p:sldId id="277" r:id="rId22"/>
    <p:sldId id="278" r:id="rId23"/>
    <p:sldId id="264" r:id="rId24"/>
    <p:sldId id="279" r:id="rId25"/>
    <p:sldId id="29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64733-E974-41E2-BFB7-FFF975EB93F2}" v="1" dt="2025-10-18T18:46:27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79264733-E974-41E2-BFB7-FFF975EB93F2}"/>
    <pc:docChg chg="addSld modSld">
      <pc:chgData name="Brian Mikul" userId="378ea6b818ca0114" providerId="LiveId" clId="{79264733-E974-41E2-BFB7-FFF975EB93F2}" dt="2025-10-18T18:46:27.117" v="0"/>
      <pc:docMkLst>
        <pc:docMk/>
      </pc:docMkLst>
      <pc:sldChg chg="add">
        <pc:chgData name="Brian Mikul" userId="378ea6b818ca0114" providerId="LiveId" clId="{79264733-E974-41E2-BFB7-FFF975EB93F2}" dt="2025-10-18T18:46:27.117" v="0"/>
        <pc:sldMkLst>
          <pc:docMk/>
          <pc:sldMk cId="2615379164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Clean &amp; Unclean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Leviticus 13-17</a:t>
            </a:r>
          </a:p>
        </p:txBody>
      </p:sp>
    </p:spTree>
    <p:extLst>
      <p:ext uri="{BB962C8B-B14F-4D97-AF65-F5344CB8AC3E}">
        <p14:creationId xmlns:p14="http://schemas.microsoft.com/office/powerpoint/2010/main" val="420297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Leprous Disease (Leviticus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things might get a leprous disease, and so be declared unclean?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550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Leprous Disease (Leviticus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things might get a leprous disease, and so be declared unclean?</a:t>
            </a:r>
          </a:p>
          <a:p>
            <a:r>
              <a:rPr lang="en-US" sz="2800" dirty="0"/>
              <a:t>Read 13:45-46.  What was required of someone who had a leprous disease?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580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Leprous Disease (Leviticus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things might get a leprous disease, and so be declared unclean?</a:t>
            </a:r>
          </a:p>
          <a:p>
            <a:r>
              <a:rPr lang="en-US" sz="2800" dirty="0"/>
              <a:t>Read 13:45-46.  What was required of someone who had a leprous disease?  </a:t>
            </a:r>
          </a:p>
          <a:p>
            <a:r>
              <a:rPr lang="en-US" sz="2800" dirty="0"/>
              <a:t>Did God not care about them?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601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Leprous Disease (Leviticus 13-14)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What things might get a leprous disease, and so be declared unclean?</a:t>
            </a:r>
          </a:p>
          <a:p>
            <a:r>
              <a:rPr lang="en-US" sz="2800" dirty="0"/>
              <a:t>Read 13:45-46.  What was required of someone who had a leprous disease?  </a:t>
            </a:r>
          </a:p>
          <a:p>
            <a:r>
              <a:rPr lang="en-US" sz="2800" dirty="0"/>
              <a:t>Did God not care about them?</a:t>
            </a:r>
          </a:p>
          <a:p>
            <a:r>
              <a:rPr lang="en-US" sz="2800" dirty="0"/>
              <a:t>When the leprous disease on the skin or in a home was removed, a sacrifice was required for their cleansing.  How might this be a powerful picture of sin, and point toward Jesus?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359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Bodily Discharges (Leviticus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Bodily discharges might be normal, which only required bathing.  Abnormal extended bodily discharges required offerings before the Lord for cleansing.</a:t>
            </a:r>
          </a:p>
        </p:txBody>
      </p:sp>
    </p:spTree>
    <p:extLst>
      <p:ext uri="{BB962C8B-B14F-4D97-AF65-F5344CB8AC3E}">
        <p14:creationId xmlns:p14="http://schemas.microsoft.com/office/powerpoint/2010/main" val="54880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Bodily Discharges (Leviticus 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Bodily discharges might be normal, which only required bathing.  Abnormal extended bodily discharges required offerings before the Lord for cleansing.</a:t>
            </a:r>
          </a:p>
          <a:p>
            <a:r>
              <a:rPr lang="en-US" sz="2800" dirty="0"/>
              <a:t>What happened if a person touched someone with a bodily discharge or an item that had been touched by someone with a bodily discharge?</a:t>
            </a:r>
          </a:p>
        </p:txBody>
      </p:sp>
    </p:spTree>
    <p:extLst>
      <p:ext uri="{BB962C8B-B14F-4D97-AF65-F5344CB8AC3E}">
        <p14:creationId xmlns:p14="http://schemas.microsoft.com/office/powerpoint/2010/main" val="44275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These Laws?  (Leviticus 13-15)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7:19-21 and 15:31.  What reason is given for these laws (including lepers living outside the camp)?</a:t>
            </a:r>
          </a:p>
        </p:txBody>
      </p:sp>
    </p:spTree>
    <p:extLst>
      <p:ext uri="{BB962C8B-B14F-4D97-AF65-F5344CB8AC3E}">
        <p14:creationId xmlns:p14="http://schemas.microsoft.com/office/powerpoint/2010/main" val="114567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These Laws?  (Leviticus 13-15)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7:19-21 and 15:31.  What reason is given for these laws (including lepers living outside the camp)?</a:t>
            </a:r>
          </a:p>
          <a:p>
            <a:r>
              <a:rPr lang="en-US" sz="2800" dirty="0"/>
              <a:t>Read I Corinthians 6:18-20.  How does Paul apply this principle to us?</a:t>
            </a:r>
          </a:p>
        </p:txBody>
      </p:sp>
    </p:spTree>
    <p:extLst>
      <p:ext uri="{BB962C8B-B14F-4D97-AF65-F5344CB8AC3E}">
        <p14:creationId xmlns:p14="http://schemas.microsoft.com/office/powerpoint/2010/main" val="1235686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These Laws?  (Leviticus 13-15)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7:19-21 and 15:31.  What reason is given for these laws (including lepers living outside the camp)?</a:t>
            </a:r>
          </a:p>
          <a:p>
            <a:r>
              <a:rPr lang="en-US" sz="2800" dirty="0"/>
              <a:t>Read I Corinthians 6:18-20.  How does Paul apply this principle to us?</a:t>
            </a:r>
          </a:p>
          <a:p>
            <a:r>
              <a:rPr lang="en-US" sz="2800" dirty="0"/>
              <a:t>In what other ways might we apply this principle (beyond Paul’s point about sexual immorality)?</a:t>
            </a:r>
          </a:p>
        </p:txBody>
      </p:sp>
    </p:spTree>
    <p:extLst>
      <p:ext uri="{BB962C8B-B14F-4D97-AF65-F5344CB8AC3E}">
        <p14:creationId xmlns:p14="http://schemas.microsoft.com/office/powerpoint/2010/main" val="12791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Touch (Leviticus 13-15)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touched someone unclean, then that person would also become unclean.  But what happened when Jesus touched (or was touched by) someone who was unclean (read Matthew 8:1-4 and Mark 5:25-34)?</a:t>
            </a:r>
          </a:p>
        </p:txBody>
      </p:sp>
    </p:spTree>
    <p:extLst>
      <p:ext uri="{BB962C8B-B14F-4D97-AF65-F5344CB8AC3E}">
        <p14:creationId xmlns:p14="http://schemas.microsoft.com/office/powerpoint/2010/main" val="1330638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Touch (Leviticus 13-15)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If a person touched someone unclean, then that person would also become unclean.  But what happened when Jesus touched (or was touched by) someone who was unclean (read Matthew 8:1-4 and Mark 5:25-34)?</a:t>
            </a:r>
          </a:p>
          <a:p>
            <a:r>
              <a:rPr lang="en-US" sz="2800" dirty="0"/>
              <a:t>What does that tell you about Jesus?</a:t>
            </a:r>
          </a:p>
        </p:txBody>
      </p:sp>
    </p:spTree>
    <p:extLst>
      <p:ext uri="{BB962C8B-B14F-4D97-AF65-F5344CB8AC3E}">
        <p14:creationId xmlns:p14="http://schemas.microsoft.com/office/powerpoint/2010/main" val="363664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of Atonement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Aaron takes a bull for himself and a goat for the people as a sin offering.  What special things does he do with the blood on this one day (v11-15)?  </a:t>
            </a:r>
          </a:p>
        </p:txBody>
      </p:sp>
    </p:spTree>
    <p:extLst>
      <p:ext uri="{BB962C8B-B14F-4D97-AF65-F5344CB8AC3E}">
        <p14:creationId xmlns:p14="http://schemas.microsoft.com/office/powerpoint/2010/main" val="1831359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of Atonement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Aaron takes a bull for himself and a goat for the people as a sin offering.  What special things does he do with the blood on this one day (v11-15)?  </a:t>
            </a:r>
          </a:p>
          <a:p>
            <a:r>
              <a:rPr lang="en-US" sz="2800" dirty="0"/>
              <a:t>What was the purpose of this (read v16-19, 30, 34)?</a:t>
            </a:r>
          </a:p>
        </p:txBody>
      </p:sp>
    </p:spTree>
    <p:extLst>
      <p:ext uri="{BB962C8B-B14F-4D97-AF65-F5344CB8AC3E}">
        <p14:creationId xmlns:p14="http://schemas.microsoft.com/office/powerpoint/2010/main" val="1634889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of Atonement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Aaron takes a bull for himself and a goat for the people as a sin offering.  What special things does he do with the blood on this one day (v11-15)?  </a:t>
            </a:r>
          </a:p>
          <a:p>
            <a:r>
              <a:rPr lang="en-US" sz="2800" dirty="0"/>
              <a:t>What was the purpose of this (read v16-19, 30, 34)?</a:t>
            </a:r>
          </a:p>
          <a:p>
            <a:r>
              <a:rPr lang="en-US" sz="2800" dirty="0"/>
              <a:t>Read Hebrews 9:6-14.  How does Jesus offer a better solution?</a:t>
            </a:r>
          </a:p>
        </p:txBody>
      </p:sp>
    </p:spTree>
    <p:extLst>
      <p:ext uri="{BB962C8B-B14F-4D97-AF65-F5344CB8AC3E}">
        <p14:creationId xmlns:p14="http://schemas.microsoft.com/office/powerpoint/2010/main" val="3297196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of Atonement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Aaron takes a bull for himself and a goat for the people as a sin offering.  What special things does he do with the blood on this one day (v11-15)?  </a:t>
            </a:r>
          </a:p>
          <a:p>
            <a:r>
              <a:rPr lang="en-US" sz="2800" dirty="0"/>
              <a:t>What was the purpose of this (read v16-19, 30, 34)?</a:t>
            </a:r>
          </a:p>
          <a:p>
            <a:r>
              <a:rPr lang="en-US" sz="2800" dirty="0"/>
              <a:t>Read Hebrews 9:6-14.  How does Jesus offer a better solution?</a:t>
            </a:r>
          </a:p>
          <a:p>
            <a:r>
              <a:rPr lang="en-US" sz="2800" dirty="0"/>
              <a:t>How should we respond (Hebrews 10:19-25)?</a:t>
            </a:r>
          </a:p>
        </p:txBody>
      </p:sp>
    </p:spTree>
    <p:extLst>
      <p:ext uri="{BB962C8B-B14F-4D97-AF65-F5344CB8AC3E}">
        <p14:creationId xmlns:p14="http://schemas.microsoft.com/office/powerpoint/2010/main" val="3624168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Scapegoat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Aaron do with a second goat (v20-22)?</a:t>
            </a:r>
          </a:p>
        </p:txBody>
      </p:sp>
    </p:spTree>
    <p:extLst>
      <p:ext uri="{BB962C8B-B14F-4D97-AF65-F5344CB8AC3E}">
        <p14:creationId xmlns:p14="http://schemas.microsoft.com/office/powerpoint/2010/main" val="1515057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Scapegoat (Leviticus 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does Aaron do with a second goat (v20-22)?</a:t>
            </a:r>
          </a:p>
          <a:p>
            <a:r>
              <a:rPr lang="en-US" sz="2800" dirty="0"/>
              <a:t>How is this a picture of what Jesus has done for us?</a:t>
            </a:r>
          </a:p>
        </p:txBody>
      </p:sp>
    </p:spTree>
    <p:extLst>
      <p:ext uri="{BB962C8B-B14F-4D97-AF65-F5344CB8AC3E}">
        <p14:creationId xmlns:p14="http://schemas.microsoft.com/office/powerpoint/2010/main" val="1954093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Sacrifices &amp; Blood (Leviticus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are required to bring their sacrifices to the tabernacle, and forbidden to eat blood.</a:t>
            </a:r>
          </a:p>
        </p:txBody>
      </p:sp>
    </p:spTree>
    <p:extLst>
      <p:ext uri="{BB962C8B-B14F-4D97-AF65-F5344CB8AC3E}">
        <p14:creationId xmlns:p14="http://schemas.microsoft.com/office/powerpoint/2010/main" val="3954058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Sacrifices &amp; Blood (Leviticus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are required to bring their sacrifices to the tabernacle, and forbidden to eat blood.</a:t>
            </a:r>
          </a:p>
          <a:p>
            <a:r>
              <a:rPr lang="en-US" sz="2800" dirty="0"/>
              <a:t>Why were they forbidden to eat blood (v11)?</a:t>
            </a:r>
          </a:p>
        </p:txBody>
      </p:sp>
    </p:spTree>
    <p:extLst>
      <p:ext uri="{BB962C8B-B14F-4D97-AF65-F5344CB8AC3E}">
        <p14:creationId xmlns:p14="http://schemas.microsoft.com/office/powerpoint/2010/main" val="2783560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Sacrifices &amp; Blood (Leviticus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are required to bring their sacrifices to the tabernacle, and forbidden to eat blood.</a:t>
            </a:r>
          </a:p>
          <a:p>
            <a:r>
              <a:rPr lang="en-US" sz="2800" dirty="0"/>
              <a:t>Why were they forbidden to eat blood (v11)?</a:t>
            </a:r>
          </a:p>
          <a:p>
            <a:r>
              <a:rPr lang="en-US" sz="2800" dirty="0"/>
              <a:t>How does that point to what Jesus did for us?</a:t>
            </a:r>
          </a:p>
        </p:txBody>
      </p:sp>
    </p:spTree>
    <p:extLst>
      <p:ext uri="{BB962C8B-B14F-4D97-AF65-F5344CB8AC3E}">
        <p14:creationId xmlns:p14="http://schemas.microsoft.com/office/powerpoint/2010/main" val="4037999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Sacrifices &amp; Blood (Leviticus 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270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people are required to bring their sacrifices to the tabernacle, and forbidden to eat blood.</a:t>
            </a:r>
          </a:p>
          <a:p>
            <a:r>
              <a:rPr lang="en-US" sz="2800" dirty="0"/>
              <a:t>Why were they forbidden to eat blood (v11)?</a:t>
            </a:r>
          </a:p>
          <a:p>
            <a:r>
              <a:rPr lang="en-US" sz="2800" dirty="0"/>
              <a:t>How does that point to what Jesus did for us?</a:t>
            </a:r>
          </a:p>
          <a:p>
            <a:r>
              <a:rPr lang="en-US" sz="2800" dirty="0"/>
              <a:t>Can you think of some hymns that talk about that?</a:t>
            </a:r>
          </a:p>
        </p:txBody>
      </p:sp>
    </p:spTree>
    <p:extLst>
      <p:ext uri="{BB962C8B-B14F-4D97-AF65-F5344CB8AC3E}">
        <p14:creationId xmlns:p14="http://schemas.microsoft.com/office/powerpoint/2010/main" val="3790670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Clean/Unclean Laws were designed to keep the people from defiling the tabernacle where a holy God dwelt in their midst.  Our bodies are now temples of God, and we must be careful not to defile His temple with sin or mistreatment.</a:t>
            </a:r>
          </a:p>
        </p:txBody>
      </p:sp>
    </p:spTree>
    <p:extLst>
      <p:ext uri="{BB962C8B-B14F-4D97-AF65-F5344CB8AC3E}">
        <p14:creationId xmlns:p14="http://schemas.microsoft.com/office/powerpoint/2010/main" val="1818499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Clean/Unclean Laws were designed to keep the people from defiling the tabernacle where a holy God dwelt in their midst.  Our bodies are now temples of God, and we must be careful not to defile His temple with sin or mistreatment.</a:t>
            </a:r>
          </a:p>
          <a:p>
            <a:r>
              <a:rPr lang="en-US" sz="2800" dirty="0"/>
              <a:t>Through His sacrifice, Jesus shed His blood once for all to cleanse us from our sins, that we might draw near to God through Jesus.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2140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EB70DC-F081-6FD2-3079-8B12DAAF36CA}"/>
              </a:ext>
            </a:extLst>
          </p:cNvPr>
          <p:cNvSpPr txBox="1"/>
          <p:nvPr/>
        </p:nvSpPr>
        <p:spPr>
          <a:xfrm>
            <a:off x="2957804" y="3321697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2025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7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</TotalTime>
  <Words>1080</Words>
  <Application>Microsoft Office PowerPoint</Application>
  <PresentationFormat>Widescreen</PresentationFormat>
  <Paragraphs>75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Century Gothic</vt:lpstr>
      <vt:lpstr>Wingdings 3</vt:lpstr>
      <vt:lpstr>Ion</vt:lpstr>
      <vt:lpstr>Clean &amp; Unclean</vt:lpstr>
      <vt:lpstr>Leprous Disease (Leviticus 13-14)</vt:lpstr>
      <vt:lpstr>Leprous Disease (Leviticus 13-14)</vt:lpstr>
      <vt:lpstr>Leprous Disease (Leviticus 13-14)</vt:lpstr>
      <vt:lpstr>Leprous Disease (Leviticus 13-14)</vt:lpstr>
      <vt:lpstr>Bodily Discharges (Leviticus 15)</vt:lpstr>
      <vt:lpstr>Bodily Discharges (Leviticus 15)</vt:lpstr>
      <vt:lpstr>Why These Laws?  (Leviticus 13-15)</vt:lpstr>
      <vt:lpstr>Why These Laws?  (Leviticus 13-15)</vt:lpstr>
      <vt:lpstr>Why These Laws?  (Leviticus 13-15)</vt:lpstr>
      <vt:lpstr>The Touch (Leviticus 13-15)</vt:lpstr>
      <vt:lpstr>The Touch (Leviticus 13-15)</vt:lpstr>
      <vt:lpstr>Day of Atonement (Leviticus 16)</vt:lpstr>
      <vt:lpstr>Day of Atonement (Leviticus 16)</vt:lpstr>
      <vt:lpstr>Day of Atonement (Leviticus 16)</vt:lpstr>
      <vt:lpstr>Day of Atonement (Leviticus 16)</vt:lpstr>
      <vt:lpstr>The Scapegoat (Leviticus 16)</vt:lpstr>
      <vt:lpstr>The Scapegoat (Leviticus 16)</vt:lpstr>
      <vt:lpstr>Sacrifices &amp; Blood (Leviticus 17)</vt:lpstr>
      <vt:lpstr>Sacrifices &amp; Blood (Leviticus 17)</vt:lpstr>
      <vt:lpstr>Sacrifices &amp; Blood (Leviticus 17)</vt:lpstr>
      <vt:lpstr>Sacrifices &amp; Blood (Leviticus 17)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 &amp; Unclean</dc:title>
  <dc:creator>Brian Mikul</dc:creator>
  <cp:lastModifiedBy>Brian Mikul</cp:lastModifiedBy>
  <cp:revision>10</cp:revision>
  <dcterms:created xsi:type="dcterms:W3CDTF">2022-03-22T12:35:55Z</dcterms:created>
  <dcterms:modified xsi:type="dcterms:W3CDTF">2025-10-18T18:46:37Z</dcterms:modified>
</cp:coreProperties>
</file>