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70" r:id="rId9"/>
    <p:sldId id="262" r:id="rId10"/>
    <p:sldId id="271" r:id="rId11"/>
    <p:sldId id="272" r:id="rId12"/>
    <p:sldId id="273" r:id="rId13"/>
    <p:sldId id="274" r:id="rId14"/>
    <p:sldId id="263" r:id="rId15"/>
    <p:sldId id="275" r:id="rId16"/>
    <p:sldId id="264" r:id="rId17"/>
    <p:sldId id="276" r:id="rId18"/>
    <p:sldId id="277" r:id="rId19"/>
    <p:sldId id="278" r:id="rId20"/>
    <p:sldId id="279" r:id="rId21"/>
    <p:sldId id="265" r:id="rId22"/>
    <p:sldId id="280" r:id="rId23"/>
    <p:sldId id="281" r:id="rId24"/>
    <p:sldId id="282" r:id="rId25"/>
    <p:sldId id="266" r:id="rId26"/>
    <p:sldId id="287" r:id="rId27"/>
    <p:sldId id="288" r:id="rId28"/>
    <p:sldId id="289" r:id="rId29"/>
    <p:sldId id="292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533655-BDCF-4513-862F-D86830D7E89C}" v="1" dt="2025-10-18T18:47:38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11533655-BDCF-4513-862F-D86830D7E89C}"/>
    <pc:docChg chg="addSld modSld">
      <pc:chgData name="Brian Mikul" userId="378ea6b818ca0114" providerId="LiveId" clId="{11533655-BDCF-4513-862F-D86830D7E89C}" dt="2025-10-18T18:47:38.786" v="0"/>
      <pc:docMkLst>
        <pc:docMk/>
      </pc:docMkLst>
      <pc:sldChg chg="add">
        <pc:chgData name="Brian Mikul" userId="378ea6b818ca0114" providerId="LiveId" clId="{11533655-BDCF-4513-862F-D86830D7E89C}" dt="2025-10-18T18:47:38.786" v="0"/>
        <pc:sldMkLst>
          <pc:docMk/>
          <pc:sldMk cId="2615379164" sldId="29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Leviticus 23-27</a:t>
            </a:r>
          </a:p>
        </p:txBody>
      </p:sp>
    </p:spTree>
    <p:extLst>
      <p:ext uri="{BB962C8B-B14F-4D97-AF65-F5344CB8AC3E}">
        <p14:creationId xmlns:p14="http://schemas.microsoft.com/office/powerpoint/2010/main" val="198145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Worship Feasts (Leviticus 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people were to gather together regularly throughout the year.  What were the general purposes of these gatherings?*</a:t>
            </a:r>
          </a:p>
          <a:p>
            <a:pPr lvl="1"/>
            <a:r>
              <a:rPr lang="en-US" sz="2600" dirty="0"/>
              <a:t>Verses 2 &amp; 4 – </a:t>
            </a:r>
          </a:p>
          <a:p>
            <a:pPr lvl="1"/>
            <a:r>
              <a:rPr lang="en-US" sz="2600" dirty="0"/>
              <a:t>Verses 37-38 – </a:t>
            </a:r>
          </a:p>
          <a:p>
            <a:pPr lvl="1"/>
            <a:r>
              <a:rPr lang="en-US" sz="2600" dirty="0"/>
              <a:t>Verses 3, 7-8, 21, etc. – </a:t>
            </a:r>
          </a:p>
        </p:txBody>
      </p:sp>
    </p:spTree>
    <p:extLst>
      <p:ext uri="{BB962C8B-B14F-4D97-AF65-F5344CB8AC3E}">
        <p14:creationId xmlns:p14="http://schemas.microsoft.com/office/powerpoint/2010/main" val="665341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Worship Feasts (Leviticus 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people were to gather together regularly throughout the year.  What were the general purposes of these gatherings?*</a:t>
            </a:r>
          </a:p>
          <a:p>
            <a:pPr lvl="1"/>
            <a:r>
              <a:rPr lang="en-US" sz="2600" dirty="0"/>
              <a:t>Verses 2 &amp; 4 – </a:t>
            </a:r>
          </a:p>
          <a:p>
            <a:pPr lvl="1"/>
            <a:r>
              <a:rPr lang="en-US" sz="2600" dirty="0"/>
              <a:t>Verses 37-38 – </a:t>
            </a:r>
          </a:p>
          <a:p>
            <a:pPr lvl="1"/>
            <a:r>
              <a:rPr lang="en-US" sz="2600" dirty="0"/>
              <a:t>Verses 3, 7-8, 21, etc. – </a:t>
            </a:r>
          </a:p>
          <a:p>
            <a:r>
              <a:rPr lang="en-US" sz="2800" dirty="0"/>
              <a:t>What does this suggest for us?</a:t>
            </a:r>
          </a:p>
        </p:txBody>
      </p:sp>
    </p:spTree>
    <p:extLst>
      <p:ext uri="{BB962C8B-B14F-4D97-AF65-F5344CB8AC3E}">
        <p14:creationId xmlns:p14="http://schemas.microsoft.com/office/powerpoint/2010/main" val="34733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Worship Feasts (Leviticus 23)</a:t>
            </a:r>
            <a:br>
              <a:rPr lang="en-US" dirty="0"/>
            </a:br>
            <a:r>
              <a:rPr lang="en-US" sz="2800" dirty="0"/>
              <a:t>Three Spring Feasts &amp; Three Fall Feasts*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/>
              <a:t>Feast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3056140" cy="3589338"/>
          </a:xfrm>
        </p:spPr>
        <p:txBody>
          <a:bodyPr>
            <a:normAutofit/>
          </a:bodyPr>
          <a:lstStyle/>
          <a:p>
            <a:r>
              <a:rPr lang="en-US" sz="2400" dirty="0"/>
              <a:t>Passover</a:t>
            </a:r>
            <a:r>
              <a:rPr lang="en-US" sz="2000" dirty="0"/>
              <a:t> (v4-8)</a:t>
            </a:r>
          </a:p>
          <a:p>
            <a:r>
              <a:rPr lang="en-US" sz="2400" dirty="0"/>
              <a:t>First Fruits</a:t>
            </a:r>
            <a:r>
              <a:rPr lang="en-US" sz="2000" dirty="0"/>
              <a:t> (v9-14)</a:t>
            </a:r>
          </a:p>
          <a:p>
            <a:r>
              <a:rPr lang="en-US" sz="2400" dirty="0"/>
              <a:t>Weeks / Harvest / </a:t>
            </a:r>
          </a:p>
          <a:p>
            <a:r>
              <a:rPr lang="en-US" sz="2400" dirty="0"/>
              <a:t>Pentecost </a:t>
            </a:r>
            <a:r>
              <a:rPr lang="en-US" sz="2000" dirty="0"/>
              <a:t>(v15-22)</a:t>
            </a:r>
          </a:p>
          <a:p>
            <a:r>
              <a:rPr lang="en-US" sz="2400" dirty="0"/>
              <a:t>Trumpets</a:t>
            </a:r>
            <a:r>
              <a:rPr lang="en-US" sz="2000" dirty="0"/>
              <a:t> (v23-25)</a:t>
            </a:r>
          </a:p>
          <a:p>
            <a:r>
              <a:rPr lang="en-US" sz="2400" dirty="0"/>
              <a:t>Atonement</a:t>
            </a:r>
            <a:r>
              <a:rPr lang="en-US" sz="2000" dirty="0"/>
              <a:t> (v26-32)</a:t>
            </a:r>
          </a:p>
          <a:p>
            <a:r>
              <a:rPr lang="en-US" sz="2400" dirty="0"/>
              <a:t>Booths</a:t>
            </a:r>
            <a:r>
              <a:rPr lang="en-US" sz="2000" dirty="0"/>
              <a:t> (v33-36,39-43)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3200" dirty="0"/>
              <a:t>Purpose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>
          <a:xfrm>
            <a:off x="3883659" y="2667000"/>
            <a:ext cx="3827983" cy="3589338"/>
          </a:xfrm>
        </p:spPr>
        <p:txBody>
          <a:bodyPr>
            <a:normAutofit/>
          </a:bodyPr>
          <a:lstStyle/>
          <a:p>
            <a:r>
              <a:rPr lang="en-US" sz="2400" dirty="0"/>
              <a:t>Remember/Deliverance</a:t>
            </a:r>
          </a:p>
          <a:p>
            <a:r>
              <a:rPr lang="en-US" sz="2400" dirty="0"/>
              <a:t>Rejoice/Dedication</a:t>
            </a:r>
          </a:p>
          <a:p>
            <a:r>
              <a:rPr lang="en-US" sz="2400" dirty="0"/>
              <a:t>Rejoice/Dedication</a:t>
            </a:r>
          </a:p>
          <a:p>
            <a:endParaRPr lang="en-US" sz="2400" dirty="0"/>
          </a:p>
          <a:p>
            <a:r>
              <a:rPr lang="en-US" sz="2400" dirty="0"/>
              <a:t>Preparation</a:t>
            </a:r>
          </a:p>
          <a:p>
            <a:r>
              <a:rPr lang="en-US" sz="2400" dirty="0"/>
              <a:t>Repent/Salvation</a:t>
            </a:r>
          </a:p>
          <a:p>
            <a:r>
              <a:rPr lang="en-US" sz="2400" dirty="0"/>
              <a:t>Remember/Exodus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949069" y="1971993"/>
            <a:ext cx="3204156" cy="576262"/>
          </a:xfrm>
        </p:spPr>
        <p:txBody>
          <a:bodyPr/>
          <a:lstStyle/>
          <a:p>
            <a:r>
              <a:rPr lang="en-US" sz="3200" dirty="0"/>
              <a:t>Points to Jesus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>
          <a:xfrm>
            <a:off x="7711642" y="2667000"/>
            <a:ext cx="3441583" cy="3589338"/>
          </a:xfrm>
        </p:spPr>
        <p:txBody>
          <a:bodyPr>
            <a:normAutofit/>
          </a:bodyPr>
          <a:lstStyle/>
          <a:p>
            <a:r>
              <a:rPr lang="en-US" sz="2400" dirty="0"/>
              <a:t>II Corinthians 5:7</a:t>
            </a:r>
          </a:p>
          <a:p>
            <a:r>
              <a:rPr lang="en-US" sz="2400" dirty="0"/>
              <a:t>I Corinthians 15:20-23</a:t>
            </a:r>
          </a:p>
          <a:p>
            <a:r>
              <a:rPr lang="en-US" sz="2400" dirty="0"/>
              <a:t>Acts 2:1-4</a:t>
            </a:r>
          </a:p>
          <a:p>
            <a:endParaRPr lang="en-US" sz="2400" dirty="0"/>
          </a:p>
          <a:p>
            <a:r>
              <a:rPr lang="en-US" sz="2400" dirty="0"/>
              <a:t>I Thessalonians 4:13-18</a:t>
            </a:r>
          </a:p>
          <a:p>
            <a:r>
              <a:rPr lang="en-US" sz="2400" dirty="0"/>
              <a:t>Hebrews 9:12, 24-26</a:t>
            </a:r>
          </a:p>
          <a:p>
            <a:r>
              <a:rPr lang="en-US" sz="2400" dirty="0"/>
              <a:t>Zechariah 14:16-19</a:t>
            </a:r>
          </a:p>
        </p:txBody>
      </p:sp>
    </p:spTree>
    <p:extLst>
      <p:ext uri="{BB962C8B-B14F-4D97-AF65-F5344CB8AC3E}">
        <p14:creationId xmlns:p14="http://schemas.microsoft.com/office/powerpoint/2010/main" val="3471031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Worship Feasts (Leviticus 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might the Lord’s Supper fulfill many of the same purposes of worship for us today?</a:t>
            </a:r>
          </a:p>
        </p:txBody>
      </p:sp>
    </p:spTree>
    <p:extLst>
      <p:ext uri="{BB962C8B-B14F-4D97-AF65-F5344CB8AC3E}">
        <p14:creationId xmlns:p14="http://schemas.microsoft.com/office/powerpoint/2010/main" val="2098997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Worship (Leviticus 23-24)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Sandwiching the annual feasts are the instructions for worship on the Sabbath (23:3) and instructions about the tabernacle lamps and bread (24:1-9).</a:t>
            </a:r>
          </a:p>
          <a:p>
            <a:r>
              <a:rPr lang="en-US" sz="2800" dirty="0"/>
              <a:t>Worship is to be a regular activity of God’s people.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8033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Daily Worship (Leviticus 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5964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Worship includes not only public celebrations, but how we live our daily lives.  What do you learn about our speech in v10-16?</a:t>
            </a:r>
          </a:p>
        </p:txBody>
      </p:sp>
    </p:spTree>
    <p:extLst>
      <p:ext uri="{BB962C8B-B14F-4D97-AF65-F5344CB8AC3E}">
        <p14:creationId xmlns:p14="http://schemas.microsoft.com/office/powerpoint/2010/main" val="1801074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Daily Worship (Leviticus 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5964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Worship includes not only public celebrations, but how we live our daily lives.  What do you learn about our speech in v10-16?</a:t>
            </a:r>
          </a:p>
          <a:p>
            <a:r>
              <a:rPr lang="en-US" sz="2800" dirty="0"/>
              <a:t>What would it look like to apply this principle to all of our lives?</a:t>
            </a:r>
          </a:p>
        </p:txBody>
      </p:sp>
    </p:spTree>
    <p:extLst>
      <p:ext uri="{BB962C8B-B14F-4D97-AF65-F5344CB8AC3E}">
        <p14:creationId xmlns:p14="http://schemas.microsoft.com/office/powerpoint/2010/main" val="2545737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&amp; 50 Year Worship (Leviticus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8842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purpose of the Sabbath Year (v4)?*</a:t>
            </a:r>
          </a:p>
        </p:txBody>
      </p:sp>
    </p:spTree>
    <p:extLst>
      <p:ext uri="{BB962C8B-B14F-4D97-AF65-F5344CB8AC3E}">
        <p14:creationId xmlns:p14="http://schemas.microsoft.com/office/powerpoint/2010/main" val="991661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&amp; 50 Year Worship (Leviticus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8842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purpose of the Sabbath Year (v4)?</a:t>
            </a:r>
          </a:p>
          <a:p>
            <a:r>
              <a:rPr lang="en-US" sz="2800" dirty="0"/>
              <a:t>What was the purpose of the Year of Jubilee (v10)?*</a:t>
            </a:r>
          </a:p>
        </p:txBody>
      </p:sp>
    </p:spTree>
    <p:extLst>
      <p:ext uri="{BB962C8B-B14F-4D97-AF65-F5344CB8AC3E}">
        <p14:creationId xmlns:p14="http://schemas.microsoft.com/office/powerpoint/2010/main" val="3669085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&amp; 50 Year Worship (Leviticus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8842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purpose of the Sabbath Year (v4)?</a:t>
            </a:r>
          </a:p>
          <a:p>
            <a:r>
              <a:rPr lang="en-US" sz="2800" dirty="0"/>
              <a:t>What was the purpose of the Year of Jubilee (v10)?</a:t>
            </a:r>
          </a:p>
          <a:p>
            <a:r>
              <a:rPr lang="en-US" sz="2800" dirty="0"/>
              <a:t>What principles might we learn from these special years for Israel?</a:t>
            </a:r>
          </a:p>
        </p:txBody>
      </p:sp>
    </p:spTree>
    <p:extLst>
      <p:ext uri="{BB962C8B-B14F-4D97-AF65-F5344CB8AC3E}">
        <p14:creationId xmlns:p14="http://schemas.microsoft.com/office/powerpoint/2010/main" val="586376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&amp; 50 Year Worship (Leviticus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8842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purpose of the Sabbath Year (v4)?</a:t>
            </a:r>
          </a:p>
          <a:p>
            <a:r>
              <a:rPr lang="en-US" sz="2800" dirty="0"/>
              <a:t>What was the purpose of the Year of Jubilee (v10)?</a:t>
            </a:r>
          </a:p>
          <a:p>
            <a:r>
              <a:rPr lang="en-US" sz="2800" dirty="0"/>
              <a:t>What principles might we learn from these special years for Israel?</a:t>
            </a:r>
          </a:p>
          <a:p>
            <a:r>
              <a:rPr lang="en-US" sz="2800" dirty="0"/>
              <a:t>How does the Sabbath Year point to Jesus (Matthew 11:28-30)?</a:t>
            </a:r>
          </a:p>
        </p:txBody>
      </p:sp>
    </p:spTree>
    <p:extLst>
      <p:ext uri="{BB962C8B-B14F-4D97-AF65-F5344CB8AC3E}">
        <p14:creationId xmlns:p14="http://schemas.microsoft.com/office/powerpoint/2010/main" val="113740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&amp; 50 Year Worship (Leviticus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8842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purpose of the Sabbath Year (v4)?</a:t>
            </a:r>
          </a:p>
          <a:p>
            <a:r>
              <a:rPr lang="en-US" sz="2800" dirty="0"/>
              <a:t>What was the purpose of the Year of Jubilee (v10)?</a:t>
            </a:r>
          </a:p>
          <a:p>
            <a:r>
              <a:rPr lang="en-US" sz="2800" dirty="0"/>
              <a:t>What principles might we learn from these special years for Israel?</a:t>
            </a:r>
          </a:p>
          <a:p>
            <a:r>
              <a:rPr lang="en-US" sz="2800" dirty="0"/>
              <a:t>How does the Sabbath Year point to Jesus (Matthew 11:28-30)?</a:t>
            </a:r>
          </a:p>
          <a:p>
            <a:r>
              <a:rPr lang="en-US" sz="2800" dirty="0"/>
              <a:t>How does the Year of Jubilee point to Jesus (Luke 4:16-21)?</a:t>
            </a:r>
          </a:p>
        </p:txBody>
      </p:sp>
    </p:spTree>
    <p:extLst>
      <p:ext uri="{BB962C8B-B14F-4D97-AF65-F5344CB8AC3E}">
        <p14:creationId xmlns:p14="http://schemas.microsoft.com/office/powerpoint/2010/main" val="3426985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&amp; 50 Year Worship (Leviticus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8842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reasoning behind these special years (v2, 23, 42, 55)?  </a:t>
            </a:r>
          </a:p>
        </p:txBody>
      </p:sp>
    </p:spTree>
    <p:extLst>
      <p:ext uri="{BB962C8B-B14F-4D97-AF65-F5344CB8AC3E}">
        <p14:creationId xmlns:p14="http://schemas.microsoft.com/office/powerpoint/2010/main" val="2967252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&amp; 50 Year Worship (Leviticus 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8842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reasoning behind these special years (v2, 23, 42, 55)?  </a:t>
            </a:r>
          </a:p>
          <a:p>
            <a:r>
              <a:rPr lang="en-US" sz="2800" dirty="0"/>
              <a:t>What do these reasons suggest about how we should live (our daily worship)?  See also Psalm 24:1.</a:t>
            </a:r>
          </a:p>
        </p:txBody>
      </p:sp>
    </p:spTree>
    <p:extLst>
      <p:ext uri="{BB962C8B-B14F-4D97-AF65-F5344CB8AC3E}">
        <p14:creationId xmlns:p14="http://schemas.microsoft.com/office/powerpoint/2010/main" val="1704716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Blessings (Leviticus 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specific worship commands are given in v1-2?</a:t>
            </a:r>
          </a:p>
        </p:txBody>
      </p:sp>
    </p:spTree>
    <p:extLst>
      <p:ext uri="{BB962C8B-B14F-4D97-AF65-F5344CB8AC3E}">
        <p14:creationId xmlns:p14="http://schemas.microsoft.com/office/powerpoint/2010/main" val="3850533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Blessings (Leviticus 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specific worship commands are given in v1-2?</a:t>
            </a:r>
          </a:p>
          <a:p>
            <a:r>
              <a:rPr lang="en-US" sz="2800" dirty="0"/>
              <a:t>What blessings does God promise if they follow Him (v3-13)?</a:t>
            </a:r>
          </a:p>
        </p:txBody>
      </p:sp>
    </p:spTree>
    <p:extLst>
      <p:ext uri="{BB962C8B-B14F-4D97-AF65-F5344CB8AC3E}">
        <p14:creationId xmlns:p14="http://schemas.microsoft.com/office/powerpoint/2010/main" val="2701006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Blessings (Leviticus 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specific worship commands are given in v1-2?</a:t>
            </a:r>
          </a:p>
          <a:p>
            <a:r>
              <a:rPr lang="en-US" sz="2800" dirty="0"/>
              <a:t>What blessings does God promise if they follow Him (v3-13)?</a:t>
            </a:r>
          </a:p>
          <a:p>
            <a:r>
              <a:rPr lang="en-US" sz="2800" dirty="0"/>
              <a:t>Paul applies the blessing in v11-12 to the church as God’s temple in II Corinthians 6:16.  What are some of the implications for us of this reality?</a:t>
            </a:r>
          </a:p>
        </p:txBody>
      </p:sp>
    </p:spTree>
    <p:extLst>
      <p:ext uri="{BB962C8B-B14F-4D97-AF65-F5344CB8AC3E}">
        <p14:creationId xmlns:p14="http://schemas.microsoft.com/office/powerpoint/2010/main" val="2446146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Blessings (Leviticus 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specific worship commands are given in v1-2?</a:t>
            </a:r>
          </a:p>
          <a:p>
            <a:r>
              <a:rPr lang="en-US" sz="2800" dirty="0"/>
              <a:t>What blessings does God promise if they follow Him (v3-13)?</a:t>
            </a:r>
          </a:p>
          <a:p>
            <a:r>
              <a:rPr lang="en-US" sz="2800" dirty="0"/>
              <a:t>Paul applies the blessing in v11-12 to the church as God’s temple in II Corinthians 6:16.  What are some of the implications for us of this reality?</a:t>
            </a:r>
          </a:p>
          <a:p>
            <a:r>
              <a:rPr lang="en-US" sz="2800" dirty="0"/>
              <a:t>How should this reality affect our worship?</a:t>
            </a:r>
          </a:p>
        </p:txBody>
      </p:sp>
    </p:spTree>
    <p:extLst>
      <p:ext uri="{BB962C8B-B14F-4D97-AF65-F5344CB8AC3E}">
        <p14:creationId xmlns:p14="http://schemas.microsoft.com/office/powerpoint/2010/main" val="1875258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Blessings (Leviticus 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specific worship commands are given in v1-2?</a:t>
            </a:r>
          </a:p>
          <a:p>
            <a:r>
              <a:rPr lang="en-US" sz="2800" dirty="0"/>
              <a:t>What blessings does God promise if they follow Him (v3-13)?</a:t>
            </a:r>
          </a:p>
          <a:p>
            <a:r>
              <a:rPr lang="en-US" sz="2800" dirty="0"/>
              <a:t>Paul applies the blessing in v11-12 to the church as God’s temple in II Corinthians 6:16.  What are some of the implications for us of this reality?</a:t>
            </a:r>
          </a:p>
          <a:p>
            <a:r>
              <a:rPr lang="en-US" sz="2800" dirty="0"/>
              <a:t>How should this reality affect our worship?</a:t>
            </a:r>
          </a:p>
          <a:p>
            <a:r>
              <a:rPr lang="en-US" sz="2800" dirty="0"/>
              <a:t>On what basis have we received this blessing?</a:t>
            </a:r>
          </a:p>
        </p:txBody>
      </p:sp>
    </p:spTree>
    <p:extLst>
      <p:ext uri="{BB962C8B-B14F-4D97-AF65-F5344CB8AC3E}">
        <p14:creationId xmlns:p14="http://schemas.microsoft.com/office/powerpoint/2010/main" val="3489559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Punishments (Leviticus 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If they refuse to worship God – chasing after other gods instead, God will punish them.  What final punishment is promised in v32-33?  </a:t>
            </a:r>
          </a:p>
        </p:txBody>
      </p:sp>
    </p:spTree>
    <p:extLst>
      <p:ext uri="{BB962C8B-B14F-4D97-AF65-F5344CB8AC3E}">
        <p14:creationId xmlns:p14="http://schemas.microsoft.com/office/powerpoint/2010/main" val="839248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Punishments (Leviticus 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If they refuse to worship God – chasing after other gods instead, God will punish them.  What final punishment is promised in v32-33?  </a:t>
            </a:r>
          </a:p>
          <a:p>
            <a:r>
              <a:rPr lang="en-US" sz="2800" dirty="0"/>
              <a:t>When do we see this happen?</a:t>
            </a:r>
          </a:p>
        </p:txBody>
      </p:sp>
    </p:spTree>
    <p:extLst>
      <p:ext uri="{BB962C8B-B14F-4D97-AF65-F5344CB8AC3E}">
        <p14:creationId xmlns:p14="http://schemas.microsoft.com/office/powerpoint/2010/main" val="3485602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Punishments (Leviticus 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If they refuse to worship God – chasing after other gods instead, God will punish them.  What final punishment is promised in v32-33?  </a:t>
            </a:r>
          </a:p>
          <a:p>
            <a:r>
              <a:rPr lang="en-US" sz="2800" dirty="0"/>
              <a:t>When do we see this happen?</a:t>
            </a:r>
          </a:p>
          <a:p>
            <a:r>
              <a:rPr lang="en-US" sz="2800" dirty="0"/>
              <a:t>What reason is given for this punishment (v34-35)?</a:t>
            </a:r>
          </a:p>
        </p:txBody>
      </p:sp>
    </p:spTree>
    <p:extLst>
      <p:ext uri="{BB962C8B-B14F-4D97-AF65-F5344CB8AC3E}">
        <p14:creationId xmlns:p14="http://schemas.microsoft.com/office/powerpoint/2010/main" val="2602342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Punishments (Leviticus 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If they refuse to worship God – chasing after other gods instead, God will punish them.  What final punishment is promised in v32-33?  </a:t>
            </a:r>
          </a:p>
          <a:p>
            <a:r>
              <a:rPr lang="en-US" sz="2800" dirty="0"/>
              <a:t>When do we see this happen?</a:t>
            </a:r>
          </a:p>
          <a:p>
            <a:r>
              <a:rPr lang="en-US" sz="2800" dirty="0"/>
              <a:t>What reason is given for this punishment (v34-35)?</a:t>
            </a:r>
          </a:p>
          <a:p>
            <a:r>
              <a:rPr lang="en-US" sz="2800" dirty="0"/>
              <a:t>What will happen if they repent (v40-45)?</a:t>
            </a:r>
          </a:p>
        </p:txBody>
      </p:sp>
    </p:spTree>
    <p:extLst>
      <p:ext uri="{BB962C8B-B14F-4D97-AF65-F5344CB8AC3E}">
        <p14:creationId xmlns:p14="http://schemas.microsoft.com/office/powerpoint/2010/main" val="692446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Giving as Worship (Leviticus 27)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This chapter deals with voluntary and required gifts.  Why is giving to the Lord an important part of worship?</a:t>
            </a:r>
          </a:p>
        </p:txBody>
      </p:sp>
    </p:spTree>
    <p:extLst>
      <p:ext uri="{BB962C8B-B14F-4D97-AF65-F5344CB8AC3E}">
        <p14:creationId xmlns:p14="http://schemas.microsoft.com/office/powerpoint/2010/main" val="26544991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Our worship includes rest from work and gathering together in God’s presence as His people to remember God’s salvation and rejoice in His blessings (23, 26).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791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Our worship includes rest from work and gathering together in God’s presence as His people to remember God’s salvation and rejoice in His blessings (23, 26).</a:t>
            </a:r>
          </a:p>
          <a:p>
            <a:r>
              <a:rPr lang="en-US" sz="2800" dirty="0"/>
              <a:t>Our worship includes reverence toward God in our  daily lives – including our speech (24). </a:t>
            </a:r>
          </a:p>
        </p:txBody>
      </p:sp>
    </p:spTree>
    <p:extLst>
      <p:ext uri="{BB962C8B-B14F-4D97-AF65-F5344CB8AC3E}">
        <p14:creationId xmlns:p14="http://schemas.microsoft.com/office/powerpoint/2010/main" val="40925758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Our worship includes rest from work and gathering together in God’s presence as His people to remember God’s salvation and rejoice in His blessings (23, 26).</a:t>
            </a:r>
          </a:p>
          <a:p>
            <a:r>
              <a:rPr lang="en-US" sz="2800" dirty="0"/>
              <a:t>Our worship includes reverence toward God in our  daily lives – including our speech (24). </a:t>
            </a:r>
          </a:p>
          <a:p>
            <a:r>
              <a:rPr lang="en-US" sz="2800" dirty="0"/>
              <a:t>Our worship includes being good stewards of what He gives us, and </a:t>
            </a:r>
            <a:r>
              <a:rPr lang="en-US" sz="2800"/>
              <a:t>giving back unto </a:t>
            </a:r>
            <a:r>
              <a:rPr lang="en-US" sz="2800" dirty="0"/>
              <a:t>the Lord (25,27).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3880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EB70DC-F081-6FD2-3079-8B12DAAF36CA}"/>
              </a:ext>
            </a:extLst>
          </p:cNvPr>
          <p:cNvSpPr txBox="1"/>
          <p:nvPr/>
        </p:nvSpPr>
        <p:spPr>
          <a:xfrm>
            <a:off x="2957804" y="3321697"/>
            <a:ext cx="6849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© 2025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379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105</TotalTime>
  <Words>1217</Words>
  <Application>Microsoft Office PowerPoint</Application>
  <PresentationFormat>Widescreen</PresentationFormat>
  <Paragraphs>120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Century Gothic</vt:lpstr>
      <vt:lpstr>Wingdings 3</vt:lpstr>
      <vt:lpstr>Ion</vt:lpstr>
      <vt:lpstr>Worship</vt:lpstr>
      <vt:lpstr>Worship Feasts (Leviticus 23)</vt:lpstr>
      <vt:lpstr>Worship Feasts (Leviticus 23)</vt:lpstr>
      <vt:lpstr>Worship Feasts (Leviticus 23) Three Spring Feasts &amp; Three Fall Feasts*</vt:lpstr>
      <vt:lpstr>Worship Feasts (Leviticus 23)</vt:lpstr>
      <vt:lpstr>Weekly Worship (Leviticus 23-24)</vt:lpstr>
      <vt:lpstr>Daily Worship (Leviticus 24)</vt:lpstr>
      <vt:lpstr>Daily Worship (Leviticus 24)</vt:lpstr>
      <vt:lpstr>7 &amp; 50 Year Worship (Leviticus 25)</vt:lpstr>
      <vt:lpstr>7 &amp; 50 Year Worship (Leviticus 25)</vt:lpstr>
      <vt:lpstr>7 &amp; 50 Year Worship (Leviticus 25)</vt:lpstr>
      <vt:lpstr>7 &amp; 50 Year Worship (Leviticus 25)</vt:lpstr>
      <vt:lpstr>7 &amp; 50 Year Worship (Leviticus 25)</vt:lpstr>
      <vt:lpstr>7 &amp; 50 Year Worship (Leviticus 25)</vt:lpstr>
      <vt:lpstr>7 &amp; 50 Year Worship (Leviticus 25)</vt:lpstr>
      <vt:lpstr>Blessings (Leviticus 26)</vt:lpstr>
      <vt:lpstr>Blessings (Leviticus 26)</vt:lpstr>
      <vt:lpstr>Blessings (Leviticus 26)</vt:lpstr>
      <vt:lpstr>Blessings (Leviticus 26)</vt:lpstr>
      <vt:lpstr>Blessings (Leviticus 26)</vt:lpstr>
      <vt:lpstr>Punishments (Leviticus 26)</vt:lpstr>
      <vt:lpstr>Punishments (Leviticus 26)</vt:lpstr>
      <vt:lpstr>Punishments (Leviticus 26)</vt:lpstr>
      <vt:lpstr>Punishments (Leviticus 26)</vt:lpstr>
      <vt:lpstr>Giving as Worship (Leviticus 27)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Worship</dc:title>
  <dc:creator>Brian Mikul</dc:creator>
  <cp:lastModifiedBy>Brian Mikul</cp:lastModifiedBy>
  <cp:revision>12</cp:revision>
  <dcterms:created xsi:type="dcterms:W3CDTF">2022-04-05T13:02:02Z</dcterms:created>
  <dcterms:modified xsi:type="dcterms:W3CDTF">2025-10-18T18:47:48Z</dcterms:modified>
</cp:coreProperties>
</file>