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7" r:id="rId5"/>
    <p:sldId id="268" r:id="rId6"/>
    <p:sldId id="269" r:id="rId7"/>
    <p:sldId id="270" r:id="rId8"/>
    <p:sldId id="271" r:id="rId9"/>
    <p:sldId id="272" r:id="rId10"/>
    <p:sldId id="258" r:id="rId11"/>
    <p:sldId id="273" r:id="rId12"/>
    <p:sldId id="261" r:id="rId13"/>
    <p:sldId id="274" r:id="rId14"/>
    <p:sldId id="275" r:id="rId15"/>
    <p:sldId id="276" r:id="rId16"/>
    <p:sldId id="262" r:id="rId17"/>
    <p:sldId id="277" r:id="rId18"/>
    <p:sldId id="278" r:id="rId19"/>
    <p:sldId id="279" r:id="rId20"/>
    <p:sldId id="280" r:id="rId21"/>
    <p:sldId id="263" r:id="rId22"/>
    <p:sldId id="281" r:id="rId23"/>
    <p:sldId id="282" r:id="rId24"/>
    <p:sldId id="264" r:id="rId25"/>
    <p:sldId id="283" r:id="rId26"/>
    <p:sldId id="284" r:id="rId27"/>
    <p:sldId id="285" r:id="rId28"/>
    <p:sldId id="286" r:id="rId29"/>
    <p:sldId id="287" r:id="rId30"/>
    <p:sldId id="265" r:id="rId31"/>
    <p:sldId id="288" r:id="rId32"/>
    <p:sldId id="289" r:id="rId33"/>
    <p:sldId id="290" r:id="rId34"/>
    <p:sldId id="29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9CC3F-1769-4B5C-B5DF-B8EA98C20FC4}" v="1" dt="2026-01-17T22:03:32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1-17T22:03:32.034" v="2"/>
      <pc:docMkLst>
        <pc:docMk/>
      </pc:docMkLst>
      <pc:sldChg chg="del">
        <pc:chgData name="Brian Mikul" userId="378ea6b818ca0114" providerId="LiveId" clId="{F374762F-E36D-4E4E-B9E4-01D4E4BEDB77}" dt="2026-01-17T22:03:24.381" v="0" actId="2696"/>
        <pc:sldMkLst>
          <pc:docMk/>
          <pc:sldMk cId="3680335407" sldId="259"/>
        </pc:sldMkLst>
      </pc:sldChg>
      <pc:sldChg chg="del">
        <pc:chgData name="Brian Mikul" userId="378ea6b818ca0114" providerId="LiveId" clId="{F374762F-E36D-4E4E-B9E4-01D4E4BEDB77}" dt="2026-01-17T22:03:26.630" v="1" actId="2696"/>
        <pc:sldMkLst>
          <pc:docMk/>
          <pc:sldMk cId="2578994796" sldId="266"/>
        </pc:sldMkLst>
      </pc:sldChg>
      <pc:sldChg chg="add">
        <pc:chgData name="Brian Mikul" userId="378ea6b818ca0114" providerId="LiveId" clId="{F374762F-E36D-4E4E-B9E4-01D4E4BEDB77}" dt="2026-01-17T22:03:32.034" v="2"/>
        <pc:sldMkLst>
          <pc:docMk/>
          <pc:sldMk cId="3360819130" sldId="2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Failure and Blessing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Numbers 21-25</a:t>
            </a:r>
          </a:p>
        </p:txBody>
      </p:sp>
    </p:spTree>
    <p:extLst>
      <p:ext uri="{BB962C8B-B14F-4D97-AF65-F5344CB8AC3E}">
        <p14:creationId xmlns:p14="http://schemas.microsoft.com/office/powerpoint/2010/main" val="496124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Are God’s blessings a gift of grace or a reward for good behavior?</a:t>
            </a:r>
          </a:p>
        </p:txBody>
      </p:sp>
    </p:spTree>
    <p:extLst>
      <p:ext uri="{BB962C8B-B14F-4D97-AF65-F5344CB8AC3E}">
        <p14:creationId xmlns:p14="http://schemas.microsoft.com/office/powerpoint/2010/main" val="303584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</p:txBody>
      </p:sp>
    </p:spTree>
    <p:extLst>
      <p:ext uri="{BB962C8B-B14F-4D97-AF65-F5344CB8AC3E}">
        <p14:creationId xmlns:p14="http://schemas.microsoft.com/office/powerpoint/2010/main" val="350341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</p:txBody>
      </p:sp>
    </p:spTree>
    <p:extLst>
      <p:ext uri="{BB962C8B-B14F-4D97-AF65-F5344CB8AC3E}">
        <p14:creationId xmlns:p14="http://schemas.microsoft.com/office/powerpoint/2010/main" val="175090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does God respond to their sin in v6?</a:t>
            </a:r>
          </a:p>
        </p:txBody>
      </p:sp>
    </p:spTree>
    <p:extLst>
      <p:ext uri="{BB962C8B-B14F-4D97-AF65-F5344CB8AC3E}">
        <p14:creationId xmlns:p14="http://schemas.microsoft.com/office/powerpoint/2010/main" val="39514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does God respond to their sin in v6?</a:t>
            </a:r>
          </a:p>
          <a:p>
            <a:r>
              <a:rPr lang="en-US" sz="2800" dirty="0"/>
              <a:t>How does God respond to their repentance in v7-9?</a:t>
            </a:r>
          </a:p>
        </p:txBody>
      </p:sp>
    </p:spTree>
    <p:extLst>
      <p:ext uri="{BB962C8B-B14F-4D97-AF65-F5344CB8AC3E}">
        <p14:creationId xmlns:p14="http://schemas.microsoft.com/office/powerpoint/2010/main" val="202547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does God respond to their sin in v6?</a:t>
            </a:r>
          </a:p>
          <a:p>
            <a:r>
              <a:rPr lang="en-US" sz="2800" dirty="0"/>
              <a:t>How does God respond to their repentance in v7-9?</a:t>
            </a:r>
          </a:p>
          <a:p>
            <a:r>
              <a:rPr lang="en-US" sz="2800" dirty="0"/>
              <a:t>Is God’s blessing of salvation a gift or a reward?</a:t>
            </a:r>
          </a:p>
        </p:txBody>
      </p:sp>
    </p:spTree>
    <p:extLst>
      <p:ext uri="{BB962C8B-B14F-4D97-AF65-F5344CB8AC3E}">
        <p14:creationId xmlns:p14="http://schemas.microsoft.com/office/powerpoint/2010/main" val="486078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does God respond to their sin in v6?</a:t>
            </a:r>
          </a:p>
          <a:p>
            <a:r>
              <a:rPr lang="en-US" sz="2800" dirty="0"/>
              <a:t>How does God respond to their repentance in v7-9?</a:t>
            </a:r>
          </a:p>
          <a:p>
            <a:r>
              <a:rPr lang="en-US" sz="2800" dirty="0"/>
              <a:t>Is God’s blessing of salvation a gift or a reward?</a:t>
            </a:r>
          </a:p>
          <a:p>
            <a:r>
              <a:rPr lang="en-US" sz="2800" dirty="0"/>
              <a:t>Read John 3:14-15.  How does the bronze snake point to Jesus?</a:t>
            </a:r>
          </a:p>
        </p:txBody>
      </p:sp>
    </p:spTree>
    <p:extLst>
      <p:ext uri="{BB962C8B-B14F-4D97-AF65-F5344CB8AC3E}">
        <p14:creationId xmlns:p14="http://schemas.microsoft.com/office/powerpoint/2010/main" val="3247707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386519"/>
          </a:xfrm>
        </p:spPr>
        <p:txBody>
          <a:bodyPr>
            <a:normAutofit/>
          </a:bodyPr>
          <a:lstStyle/>
          <a:p>
            <a:r>
              <a:rPr lang="en-US" sz="2800" dirty="0"/>
              <a:t>How do the people fail in v4-5?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does God respond to their sin in v6?</a:t>
            </a:r>
          </a:p>
          <a:p>
            <a:r>
              <a:rPr lang="en-US" sz="2800" dirty="0"/>
              <a:t>How does God respond to their repentance in v7-9?</a:t>
            </a:r>
          </a:p>
          <a:p>
            <a:r>
              <a:rPr lang="en-US" sz="2800" dirty="0"/>
              <a:t>Is God’s blessing of salvation a gift or a reward?</a:t>
            </a:r>
          </a:p>
          <a:p>
            <a:r>
              <a:rPr lang="en-US" sz="2800" dirty="0"/>
              <a:t>Read John 3:14-15.  How does the bronze snake point to Jesus?</a:t>
            </a:r>
          </a:p>
          <a:p>
            <a:r>
              <a:rPr lang="en-US" sz="2800" dirty="0"/>
              <a:t>What is faith?</a:t>
            </a:r>
          </a:p>
        </p:txBody>
      </p:sp>
    </p:spTree>
    <p:extLst>
      <p:ext uri="{BB962C8B-B14F-4D97-AF65-F5344CB8AC3E}">
        <p14:creationId xmlns:p14="http://schemas.microsoft.com/office/powerpoint/2010/main" val="1928019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 &amp; Battles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does God bless Israel in v1-3, 21-26, &amp; 31-35?</a:t>
            </a:r>
          </a:p>
        </p:txBody>
      </p:sp>
    </p:spTree>
    <p:extLst>
      <p:ext uri="{BB962C8B-B14F-4D97-AF65-F5344CB8AC3E}">
        <p14:creationId xmlns:p14="http://schemas.microsoft.com/office/powerpoint/2010/main" val="120731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 &amp; Battles (Numbers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does God bless Israel in v1-3, 21-26, &amp; 31-35?</a:t>
            </a:r>
          </a:p>
          <a:p>
            <a:r>
              <a:rPr lang="en-US" sz="2800" dirty="0"/>
              <a:t>Is this blessing a gift or a reward?</a:t>
            </a:r>
          </a:p>
        </p:txBody>
      </p:sp>
    </p:spTree>
    <p:extLst>
      <p:ext uri="{BB962C8B-B14F-4D97-AF65-F5344CB8AC3E}">
        <p14:creationId xmlns:p14="http://schemas.microsoft.com/office/powerpoint/2010/main" val="66256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 err="1"/>
              <a:t>Balak</a:t>
            </a:r>
            <a:r>
              <a:rPr lang="en-US" sz="2800" dirty="0"/>
              <a:t>, the king of Moab, sees what Israel did to the Amorites.  So he hires Balaam, a renowned pagan seer, to put a curse on Israel.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29037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 err="1"/>
              <a:t>Balak</a:t>
            </a:r>
            <a:r>
              <a:rPr lang="en-US" sz="2800" dirty="0"/>
              <a:t>, the king of Moab, sees what Israel did to the Amorites.  So he hires Balaam, a renowned pagan seer, to put a curse on Israel.</a:t>
            </a:r>
          </a:p>
          <a:p>
            <a:r>
              <a:rPr lang="en-US" sz="2800" dirty="0"/>
              <a:t>How do you see God’s commitment to bless Israel in </a:t>
            </a:r>
            <a:r>
              <a:rPr lang="en-US" sz="2600" dirty="0"/>
              <a:t> 22:7-14 (v12), 15-21 (v20), 22-35 (v35), 36-40 (v38)?</a:t>
            </a:r>
          </a:p>
        </p:txBody>
      </p:sp>
    </p:spTree>
    <p:extLst>
      <p:ext uri="{BB962C8B-B14F-4D97-AF65-F5344CB8AC3E}">
        <p14:creationId xmlns:p14="http://schemas.microsoft.com/office/powerpoint/2010/main" val="1159329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 err="1"/>
              <a:t>Balak</a:t>
            </a:r>
            <a:r>
              <a:rPr lang="en-US" sz="2800" dirty="0"/>
              <a:t>, the king of Moab, sees what Israel did to the Amorites.  So he hires Balaam, a renowned pagan seer, to put a curse on Israel.</a:t>
            </a:r>
          </a:p>
          <a:p>
            <a:r>
              <a:rPr lang="en-US" sz="2800" dirty="0"/>
              <a:t>How do you see God’s commitment to bless Israel in </a:t>
            </a:r>
            <a:r>
              <a:rPr lang="en-US" sz="2600" dirty="0"/>
              <a:t> 22:7-14 (v12), 15-21 (v20), 22-35 (v35), 36-40 (v38)?</a:t>
            </a:r>
          </a:p>
          <a:p>
            <a:r>
              <a:rPr lang="en-US" sz="2600" dirty="0"/>
              <a:t>What happens each time </a:t>
            </a:r>
            <a:r>
              <a:rPr lang="en-US" sz="2600" dirty="0" err="1"/>
              <a:t>Balak</a:t>
            </a:r>
            <a:r>
              <a:rPr lang="en-US" sz="2600" dirty="0"/>
              <a:t> asks Balaam to curse Israel (23:1-12, 23:13-30, 24:1-14)?</a:t>
            </a:r>
          </a:p>
        </p:txBody>
      </p:sp>
    </p:spTree>
    <p:extLst>
      <p:ext uri="{BB962C8B-B14F-4D97-AF65-F5344CB8AC3E}">
        <p14:creationId xmlns:p14="http://schemas.microsoft.com/office/powerpoint/2010/main" val="3914987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46761" cy="4195481"/>
          </a:xfrm>
        </p:spPr>
        <p:txBody>
          <a:bodyPr>
            <a:normAutofit/>
          </a:bodyPr>
          <a:lstStyle/>
          <a:p>
            <a:r>
              <a:rPr lang="en-US" sz="2800" dirty="0" err="1"/>
              <a:t>Balak</a:t>
            </a:r>
            <a:r>
              <a:rPr lang="en-US" sz="2800" dirty="0"/>
              <a:t>, the king of Moab, sees what Israel did to the Amorites.  So he hires Balaam, a renowned pagan seer, to put a curse on Israel.</a:t>
            </a:r>
          </a:p>
          <a:p>
            <a:r>
              <a:rPr lang="en-US" sz="2800" dirty="0"/>
              <a:t>How do you see God’s commitment to bless Israel in </a:t>
            </a:r>
            <a:r>
              <a:rPr lang="en-US" sz="2600" dirty="0"/>
              <a:t> 22:7-14 (v12), 15-21 (v20), 22-35 (v35), 36-40 (v38)?</a:t>
            </a:r>
          </a:p>
          <a:p>
            <a:r>
              <a:rPr lang="en-US" sz="2600" dirty="0"/>
              <a:t>What happens each time </a:t>
            </a:r>
            <a:r>
              <a:rPr lang="en-US" sz="2600" dirty="0" err="1"/>
              <a:t>Balak</a:t>
            </a:r>
            <a:r>
              <a:rPr lang="en-US" sz="2600" dirty="0"/>
              <a:t> asks Balaam to curse Israel (23:1-12, 23:13-30, 24:1-14)?</a:t>
            </a:r>
          </a:p>
          <a:p>
            <a:r>
              <a:rPr lang="en-US" sz="2600" dirty="0"/>
              <a:t>Why (23:5, 12, 16, 26, 24:13)?</a:t>
            </a:r>
          </a:p>
        </p:txBody>
      </p:sp>
    </p:spTree>
    <p:extLst>
      <p:ext uri="{BB962C8B-B14F-4D97-AF65-F5344CB8AC3E}">
        <p14:creationId xmlns:p14="http://schemas.microsoft.com/office/powerpoint/2010/main" val="338043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463792"/>
          </a:xfrm>
        </p:spPr>
        <p:txBody>
          <a:bodyPr>
            <a:normAutofit/>
          </a:bodyPr>
          <a:lstStyle/>
          <a:p>
            <a:r>
              <a:rPr lang="en-US" sz="2800" dirty="0"/>
              <a:t>In what ways do Balaam’s oracles restate and affirm the blessings of the Abrahamic Covenant (see 23:10, 24:7-9)?</a:t>
            </a:r>
          </a:p>
        </p:txBody>
      </p:sp>
    </p:spTree>
    <p:extLst>
      <p:ext uri="{BB962C8B-B14F-4D97-AF65-F5344CB8AC3E}">
        <p14:creationId xmlns:p14="http://schemas.microsoft.com/office/powerpoint/2010/main" val="2173641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463792"/>
          </a:xfrm>
        </p:spPr>
        <p:txBody>
          <a:bodyPr>
            <a:normAutofit/>
          </a:bodyPr>
          <a:lstStyle/>
          <a:p>
            <a:r>
              <a:rPr lang="en-US" sz="2800" dirty="0"/>
              <a:t>In what ways do Balaam’s oracles restate and affirm the blessings of the Abrahamic Covenant (see 23:10, 24:7-9)?</a:t>
            </a:r>
          </a:p>
          <a:p>
            <a:r>
              <a:rPr lang="en-US" sz="2800" dirty="0"/>
              <a:t>What blessing does Balaam speak of in 24:17?  </a:t>
            </a:r>
          </a:p>
        </p:txBody>
      </p:sp>
    </p:spTree>
    <p:extLst>
      <p:ext uri="{BB962C8B-B14F-4D97-AF65-F5344CB8AC3E}">
        <p14:creationId xmlns:p14="http://schemas.microsoft.com/office/powerpoint/2010/main" val="76580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463792"/>
          </a:xfrm>
        </p:spPr>
        <p:txBody>
          <a:bodyPr>
            <a:normAutofit/>
          </a:bodyPr>
          <a:lstStyle/>
          <a:p>
            <a:r>
              <a:rPr lang="en-US" sz="2800" dirty="0"/>
              <a:t>In what ways do Balaam’s oracles restate and affirm the blessings of the Abrahamic Covenant (see 23:10, 24:7-9)?</a:t>
            </a:r>
          </a:p>
          <a:p>
            <a:r>
              <a:rPr lang="en-US" sz="2800" dirty="0"/>
              <a:t>What blessing does Balaam speak of in 24:17?  </a:t>
            </a:r>
          </a:p>
          <a:p>
            <a:r>
              <a:rPr lang="en-US" sz="2800" dirty="0"/>
              <a:t>To whom do you think this blessing refers, and why?</a:t>
            </a:r>
          </a:p>
        </p:txBody>
      </p:sp>
    </p:spTree>
    <p:extLst>
      <p:ext uri="{BB962C8B-B14F-4D97-AF65-F5344CB8AC3E}">
        <p14:creationId xmlns:p14="http://schemas.microsoft.com/office/powerpoint/2010/main" val="2309726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463792"/>
          </a:xfrm>
        </p:spPr>
        <p:txBody>
          <a:bodyPr>
            <a:normAutofit/>
          </a:bodyPr>
          <a:lstStyle/>
          <a:p>
            <a:r>
              <a:rPr lang="en-US" sz="2800" dirty="0"/>
              <a:t>In what ways do Balaam’s oracles restate and affirm the blessings of the Abrahamic Covenant (see 23:10, 24:7-9)?</a:t>
            </a:r>
          </a:p>
          <a:p>
            <a:r>
              <a:rPr lang="en-US" sz="2800" dirty="0"/>
              <a:t>What blessing does Balaam speak of in 24:17?  </a:t>
            </a:r>
          </a:p>
          <a:p>
            <a:r>
              <a:rPr lang="en-US" sz="2800" dirty="0"/>
              <a:t>To whom do you think this blessing refers, and why?</a:t>
            </a:r>
          </a:p>
          <a:p>
            <a:r>
              <a:rPr lang="en-US" sz="2800" dirty="0"/>
              <a:t>Are the blessings of God communicated through Balaam a gift or a reward?</a:t>
            </a:r>
          </a:p>
        </p:txBody>
      </p:sp>
    </p:spTree>
    <p:extLst>
      <p:ext uri="{BB962C8B-B14F-4D97-AF65-F5344CB8AC3E}">
        <p14:creationId xmlns:p14="http://schemas.microsoft.com/office/powerpoint/2010/main" val="2479441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(Numbers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463792"/>
          </a:xfrm>
        </p:spPr>
        <p:txBody>
          <a:bodyPr>
            <a:normAutofit/>
          </a:bodyPr>
          <a:lstStyle/>
          <a:p>
            <a:r>
              <a:rPr lang="en-US" sz="2800" dirty="0"/>
              <a:t>In what ways do Balaam’s oracles restate and affirm the blessings of the Abrahamic Covenant (see 23:10, 24:7-9)?</a:t>
            </a:r>
          </a:p>
          <a:p>
            <a:r>
              <a:rPr lang="en-US" sz="2800" dirty="0"/>
              <a:t>What blessing does Balaam speak of in 24:17?  </a:t>
            </a:r>
          </a:p>
          <a:p>
            <a:r>
              <a:rPr lang="en-US" sz="2800" dirty="0"/>
              <a:t>To whom do you think this blessing refers, and why?</a:t>
            </a:r>
          </a:p>
          <a:p>
            <a:r>
              <a:rPr lang="en-US" sz="2800" dirty="0"/>
              <a:t>Are the blessings of God communicated through Balaam a gift or a reward?</a:t>
            </a:r>
          </a:p>
          <a:p>
            <a:r>
              <a:rPr lang="en-US" sz="2800" dirty="0"/>
              <a:t>How does God’s commitment and ability to bless his people encourage you?</a:t>
            </a:r>
          </a:p>
        </p:txBody>
      </p:sp>
    </p:spTree>
    <p:extLst>
      <p:ext uri="{BB962C8B-B14F-4D97-AF65-F5344CB8AC3E}">
        <p14:creationId xmlns:p14="http://schemas.microsoft.com/office/powerpoint/2010/main" val="3076779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28941"/>
          </a:xfrm>
        </p:spPr>
        <p:txBody>
          <a:bodyPr>
            <a:normAutofit/>
          </a:bodyPr>
          <a:lstStyle/>
          <a:p>
            <a:r>
              <a:rPr lang="en-US" sz="2800" dirty="0"/>
              <a:t>How does Israel again fail (v1-3)?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2625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28941"/>
          </a:xfrm>
        </p:spPr>
        <p:txBody>
          <a:bodyPr>
            <a:normAutofit/>
          </a:bodyPr>
          <a:lstStyle/>
          <a:p>
            <a:r>
              <a:rPr lang="en-US" sz="2800" dirty="0"/>
              <a:t>How does Israel again fail (v1-3)?</a:t>
            </a:r>
          </a:p>
          <a:p>
            <a:r>
              <a:rPr lang="en-US" sz="2800" dirty="0"/>
              <a:t>Does God bless them?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5016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28941"/>
          </a:xfrm>
        </p:spPr>
        <p:txBody>
          <a:bodyPr>
            <a:normAutofit/>
          </a:bodyPr>
          <a:lstStyle/>
          <a:p>
            <a:r>
              <a:rPr lang="en-US" sz="2800" dirty="0"/>
              <a:t>How does Israel again fail (v1-3)?</a:t>
            </a:r>
          </a:p>
          <a:p>
            <a:r>
              <a:rPr lang="en-US" sz="2800" dirty="0"/>
              <a:t>Does God bless them?</a:t>
            </a:r>
          </a:p>
          <a:p>
            <a:r>
              <a:rPr lang="en-US" sz="2800" dirty="0"/>
              <a:t>How did God respond (v4-5, 9)?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4070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6354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r>
              <a:rPr lang="en-US" sz="2800" dirty="0"/>
              <a:t>What authority did Phinehas have to do this?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5462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r>
              <a:rPr lang="en-US" sz="2800" dirty="0"/>
              <a:t>What authority did Phinehas have to do this?</a:t>
            </a:r>
          </a:p>
          <a:p>
            <a:r>
              <a:rPr lang="en-US" sz="2800" dirty="0"/>
              <a:t>How do his actions point to Jesus (v10-11)?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997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r>
              <a:rPr lang="en-US" sz="2800" dirty="0"/>
              <a:t>What authority did Phinehas have to do this?</a:t>
            </a:r>
          </a:p>
          <a:p>
            <a:r>
              <a:rPr lang="en-US" sz="2800" dirty="0"/>
              <a:t>How do his actions point to Jesus (v10-11)?</a:t>
            </a:r>
          </a:p>
          <a:p>
            <a:r>
              <a:rPr lang="en-US" sz="2800" dirty="0"/>
              <a:t>What blessing did God bestow upon Phinehas (v12-13)?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42545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r>
              <a:rPr lang="en-US" sz="2800" dirty="0"/>
              <a:t>What authority did Phinehas have to do this?</a:t>
            </a:r>
          </a:p>
          <a:p>
            <a:r>
              <a:rPr lang="en-US" sz="2800" dirty="0"/>
              <a:t>How do his actions point to Jesus (v10-11)?</a:t>
            </a:r>
          </a:p>
          <a:p>
            <a:r>
              <a:rPr lang="en-US" sz="2800" dirty="0"/>
              <a:t>What blessing did God bestow upon Phinehas (v12-13)?</a:t>
            </a:r>
          </a:p>
          <a:p>
            <a:r>
              <a:rPr lang="en-US" sz="2800" dirty="0"/>
              <a:t>Are God’s blessings a gift or a reward?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8498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(Numbers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10024034" cy="4116062"/>
          </a:xfrm>
        </p:spPr>
        <p:txBody>
          <a:bodyPr>
            <a:normAutofit/>
          </a:bodyPr>
          <a:lstStyle/>
          <a:p>
            <a:r>
              <a:rPr lang="en-US" sz="2800" dirty="0"/>
              <a:t>How does Phinehas shows his holy jealousy for God?</a:t>
            </a:r>
          </a:p>
          <a:p>
            <a:r>
              <a:rPr lang="en-US" sz="2800" dirty="0"/>
              <a:t>What authority did Phinehas have to do this?</a:t>
            </a:r>
          </a:p>
          <a:p>
            <a:r>
              <a:rPr lang="en-US" sz="2800" dirty="0"/>
              <a:t>How do his actions point to Jesus (v10-11)?</a:t>
            </a:r>
          </a:p>
          <a:p>
            <a:r>
              <a:rPr lang="en-US" sz="2800" dirty="0"/>
              <a:t>What blessing did God bestow upon Phinehas (v12-13)?</a:t>
            </a:r>
          </a:p>
          <a:p>
            <a:r>
              <a:rPr lang="en-US" sz="2800" dirty="0"/>
              <a:t>Are God’s blessings a gift or a reward?</a:t>
            </a:r>
          </a:p>
          <a:p>
            <a:r>
              <a:rPr lang="en-US" sz="2800" dirty="0"/>
              <a:t>What are the implications of your answer?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5959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God’s blessings are a gift that He graciously bestows on His people.</a:t>
            </a:r>
          </a:p>
        </p:txBody>
      </p:sp>
    </p:spTree>
    <p:extLst>
      <p:ext uri="{BB962C8B-B14F-4D97-AF65-F5344CB8AC3E}">
        <p14:creationId xmlns:p14="http://schemas.microsoft.com/office/powerpoint/2010/main" val="3521339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God’s blessings are a gift that He graciously bestows on His people.</a:t>
            </a:r>
          </a:p>
          <a:p>
            <a:r>
              <a:rPr lang="en-US" sz="2800" dirty="0"/>
              <a:t>Nonetheless, God does punish sin, and there are blessings tied to obedience.  </a:t>
            </a:r>
          </a:p>
        </p:txBody>
      </p:sp>
    </p:spTree>
    <p:extLst>
      <p:ext uri="{BB962C8B-B14F-4D97-AF65-F5344CB8AC3E}">
        <p14:creationId xmlns:p14="http://schemas.microsoft.com/office/powerpoint/2010/main" val="541054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God’s blessings are a gift that He graciously bestows on His people.</a:t>
            </a:r>
          </a:p>
          <a:p>
            <a:r>
              <a:rPr lang="en-US" sz="2800" dirty="0"/>
              <a:t>Nonetheless, God does punish sin, and there are blessings tied to obedience.  </a:t>
            </a:r>
          </a:p>
          <a:p>
            <a:r>
              <a:rPr lang="en-US" sz="2800" dirty="0"/>
              <a:t>So let us gratefully rest and rejoice in His blessings.</a:t>
            </a:r>
          </a:p>
        </p:txBody>
      </p:sp>
    </p:spTree>
    <p:extLst>
      <p:ext uri="{BB962C8B-B14F-4D97-AF65-F5344CB8AC3E}">
        <p14:creationId xmlns:p14="http://schemas.microsoft.com/office/powerpoint/2010/main" val="3340130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God’s blessings are a gift that He graciously bestows on His people.</a:t>
            </a:r>
          </a:p>
          <a:p>
            <a:r>
              <a:rPr lang="en-US" sz="2800" dirty="0"/>
              <a:t>Nonetheless, God does punish sin, and there are blessings tied to obedience.  </a:t>
            </a:r>
          </a:p>
          <a:p>
            <a:r>
              <a:rPr lang="en-US" sz="2800" dirty="0"/>
              <a:t>So let us gratefully rest and rejoice in His blessings.</a:t>
            </a:r>
          </a:p>
          <a:p>
            <a:r>
              <a:rPr lang="en-US" sz="2800" dirty="0"/>
              <a:t>And at same time, let us live for Him that we might receive blessings tied to obedience.</a:t>
            </a:r>
          </a:p>
        </p:txBody>
      </p:sp>
    </p:spTree>
    <p:extLst>
      <p:ext uri="{BB962C8B-B14F-4D97-AF65-F5344CB8AC3E}">
        <p14:creationId xmlns:p14="http://schemas.microsoft.com/office/powerpoint/2010/main" val="951896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132B5A-77A2-05A2-F420-16D849E79AC9}"/>
              </a:ext>
            </a:extLst>
          </p:cNvPr>
          <p:cNvSpPr txBox="1"/>
          <p:nvPr/>
        </p:nvSpPr>
        <p:spPr>
          <a:xfrm>
            <a:off x="2575249" y="3191069"/>
            <a:ext cx="7716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2026 Brian J. Mikul. All rights reserved.  Used by permission.</a:t>
            </a:r>
          </a:p>
          <a:p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3360819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1313</Words>
  <Application>Microsoft Office PowerPoint</Application>
  <PresentationFormat>Widescreen</PresentationFormat>
  <Paragraphs>130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Century Gothic</vt:lpstr>
      <vt:lpstr>Wingdings 3</vt:lpstr>
      <vt:lpstr>Ion</vt:lpstr>
      <vt:lpstr>Failure and Blessing</vt:lpstr>
      <vt:lpstr>Opening</vt:lpstr>
      <vt:lpstr>Failure (Numbers 21)</vt:lpstr>
      <vt:lpstr>Failure (Numbers 21)</vt:lpstr>
      <vt:lpstr>Failure (Numbers 21)</vt:lpstr>
      <vt:lpstr>Failure (Numbers 21)</vt:lpstr>
      <vt:lpstr>Failure (Numbers 21)</vt:lpstr>
      <vt:lpstr>Failure (Numbers 21)</vt:lpstr>
      <vt:lpstr>Failure (Numbers 21)</vt:lpstr>
      <vt:lpstr>Travel &amp; Battles (Numbers 21)</vt:lpstr>
      <vt:lpstr>Travel &amp; Battles (Numbers 21)</vt:lpstr>
      <vt:lpstr>Balaam (Numbers 22-24)</vt:lpstr>
      <vt:lpstr>Balaam (Numbers 22-24)</vt:lpstr>
      <vt:lpstr>Balaam (Numbers 22-24)</vt:lpstr>
      <vt:lpstr>Balaam (Numbers 22-24)</vt:lpstr>
      <vt:lpstr>Balaam (Numbers 22-24)</vt:lpstr>
      <vt:lpstr>Balaam (Numbers 22-24)</vt:lpstr>
      <vt:lpstr>Balaam (Numbers 22-24)</vt:lpstr>
      <vt:lpstr>Balaam (Numbers 22-24)</vt:lpstr>
      <vt:lpstr>Balaam (Numbers 22-24)</vt:lpstr>
      <vt:lpstr>Failure (Numbers 25)</vt:lpstr>
      <vt:lpstr>Failure (Numbers 25)</vt:lpstr>
      <vt:lpstr>Failure (Numbers 25)</vt:lpstr>
      <vt:lpstr>Phinehas (Numbers 25)</vt:lpstr>
      <vt:lpstr>Phinehas (Numbers 25)</vt:lpstr>
      <vt:lpstr>Phinehas (Numbers 25)</vt:lpstr>
      <vt:lpstr>Phinehas (Numbers 25)</vt:lpstr>
      <vt:lpstr>Phinehas (Numbers 25)</vt:lpstr>
      <vt:lpstr>Phinehas (Numbers 25)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Failure and Blessing</dc:title>
  <dc:creator>Brian Mikul</dc:creator>
  <cp:lastModifiedBy>Brian Mikul</cp:lastModifiedBy>
  <cp:revision>11</cp:revision>
  <dcterms:created xsi:type="dcterms:W3CDTF">2022-05-24T12:25:31Z</dcterms:created>
  <dcterms:modified xsi:type="dcterms:W3CDTF">2026-01-17T22:03:33Z</dcterms:modified>
</cp:coreProperties>
</file>