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59" r:id="rId8"/>
    <p:sldId id="268" r:id="rId9"/>
    <p:sldId id="269" r:id="rId10"/>
    <p:sldId id="270" r:id="rId11"/>
    <p:sldId id="271" r:id="rId12"/>
    <p:sldId id="260" r:id="rId13"/>
    <p:sldId id="272" r:id="rId14"/>
    <p:sldId id="273" r:id="rId15"/>
    <p:sldId id="274" r:id="rId16"/>
    <p:sldId id="261" r:id="rId17"/>
    <p:sldId id="275" r:id="rId18"/>
    <p:sldId id="262" r:id="rId19"/>
    <p:sldId id="276" r:id="rId20"/>
    <p:sldId id="277" r:id="rId21"/>
    <p:sldId id="263" r:id="rId22"/>
    <p:sldId id="278" r:id="rId23"/>
    <p:sldId id="279" r:id="rId24"/>
    <p:sldId id="264" r:id="rId25"/>
    <p:sldId id="280" r:id="rId26"/>
    <p:sldId id="281" r:id="rId27"/>
    <p:sldId id="282" r:id="rId28"/>
    <p:sldId id="285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5CA1B8-4CE0-4118-AB74-E7C45D86B7FB}" v="1" dt="2026-03-07T17:08:32.2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F374762F-E36D-4E4E-B9E4-01D4E4BEDB77}"/>
    <pc:docChg chg="addSld modSld">
      <pc:chgData name="Brian Mikul" userId="378ea6b818ca0114" providerId="LiveId" clId="{F374762F-E36D-4E4E-B9E4-01D4E4BEDB77}" dt="2026-03-07T17:08:32.207" v="0"/>
      <pc:docMkLst>
        <pc:docMk/>
      </pc:docMkLst>
      <pc:sldChg chg="add">
        <pc:chgData name="Brian Mikul" userId="378ea6b818ca0114" providerId="LiveId" clId="{F374762F-E36D-4E4E-B9E4-01D4E4BEDB77}" dt="2026-03-07T17:08:32.207" v="0"/>
        <pc:sldMkLst>
          <pc:docMk/>
          <pc:sldMk cId="2673006312" sldId="28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Following Our Great God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Deuteronomy 5-10</a:t>
            </a:r>
          </a:p>
        </p:txBody>
      </p:sp>
    </p:spTree>
    <p:extLst>
      <p:ext uri="{BB962C8B-B14F-4D97-AF65-F5344CB8AC3E}">
        <p14:creationId xmlns:p14="http://schemas.microsoft.com/office/powerpoint/2010/main" val="893164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Great God (Deut. 5-10)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do you learn about God from this passage?  List His attributes and actions.*</a:t>
            </a:r>
          </a:p>
          <a:p>
            <a:pPr lvl="1"/>
            <a:r>
              <a:rPr lang="en-US" sz="2600" dirty="0"/>
              <a:t>Deut. 5 – especially v24</a:t>
            </a:r>
          </a:p>
          <a:p>
            <a:pPr lvl="1"/>
            <a:r>
              <a:rPr lang="en-US" sz="2600" dirty="0"/>
              <a:t>Deut. 6 – especially v4, 16</a:t>
            </a:r>
          </a:p>
          <a:p>
            <a:pPr lvl="1"/>
            <a:r>
              <a:rPr lang="en-US" sz="2600" dirty="0"/>
              <a:t>Deut. 7 – especially v7-9, 13, 21</a:t>
            </a:r>
          </a:p>
          <a:p>
            <a:pPr lvl="1"/>
            <a:r>
              <a:rPr lang="en-US" sz="2600" dirty="0"/>
              <a:t>Deut. 8 – especially v5, 15-16</a:t>
            </a:r>
          </a:p>
          <a:p>
            <a:pPr lvl="1"/>
            <a:r>
              <a:rPr lang="en-US" sz="2600" dirty="0"/>
              <a:t>Deut. 9 – especially v3</a:t>
            </a:r>
          </a:p>
          <a:p>
            <a:pPr lvl="1"/>
            <a:r>
              <a:rPr lang="en-US" sz="2600" dirty="0"/>
              <a:t>Deut. 10 – especially v17-18</a:t>
            </a:r>
          </a:p>
        </p:txBody>
      </p:sp>
    </p:spTree>
    <p:extLst>
      <p:ext uri="{BB962C8B-B14F-4D97-AF65-F5344CB8AC3E}">
        <p14:creationId xmlns:p14="http://schemas.microsoft.com/office/powerpoint/2010/main" val="372137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People (Deut. 5-10)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Taken all together, what picture of God does this passage paint?</a:t>
            </a:r>
          </a:p>
        </p:txBody>
      </p:sp>
    </p:spTree>
    <p:extLst>
      <p:ext uri="{BB962C8B-B14F-4D97-AF65-F5344CB8AC3E}">
        <p14:creationId xmlns:p14="http://schemas.microsoft.com/office/powerpoint/2010/main" val="1104458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People (Deut. 5-10)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Taken all together, what picture of God does this passage paint?</a:t>
            </a:r>
          </a:p>
          <a:p>
            <a:r>
              <a:rPr lang="en-US" sz="2800" dirty="0"/>
              <a:t>And this God is our God!  Read 7:6.  What does this verse tell us about being God’s people?  (Compare with I Peter 2:9)*</a:t>
            </a:r>
          </a:p>
        </p:txBody>
      </p:sp>
    </p:spTree>
    <p:extLst>
      <p:ext uri="{BB962C8B-B14F-4D97-AF65-F5344CB8AC3E}">
        <p14:creationId xmlns:p14="http://schemas.microsoft.com/office/powerpoint/2010/main" val="4143179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People (Deut. 5-10)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Taken all together, what picture of God does this passage paint?</a:t>
            </a:r>
          </a:p>
          <a:p>
            <a:r>
              <a:rPr lang="en-US" sz="2800" dirty="0"/>
              <a:t>And this God is our God!  Read 7:6.  What does this verse tell us about being God’s people?  (Compare with I Peter 2:9)*</a:t>
            </a:r>
          </a:p>
          <a:p>
            <a:r>
              <a:rPr lang="en-US" sz="2800" dirty="0"/>
              <a:t>How does that encourage you?</a:t>
            </a:r>
          </a:p>
        </p:txBody>
      </p:sp>
    </p:spTree>
    <p:extLst>
      <p:ext uri="{BB962C8B-B14F-4D97-AF65-F5344CB8AC3E}">
        <p14:creationId xmlns:p14="http://schemas.microsoft.com/office/powerpoint/2010/main" val="244709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People (Deut. 5-10)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Taken all together, what picture of God does this passage paint?</a:t>
            </a:r>
          </a:p>
          <a:p>
            <a:r>
              <a:rPr lang="en-US" sz="2800" dirty="0"/>
              <a:t>And this God is our God!  Read 7:6.  What does this verse tell us about being God’s people?  (Compare with I Peter 2:9)*</a:t>
            </a:r>
          </a:p>
          <a:p>
            <a:r>
              <a:rPr lang="en-US" sz="2800" dirty="0"/>
              <a:t>How does that encourage you?</a:t>
            </a:r>
          </a:p>
          <a:p>
            <a:r>
              <a:rPr lang="en-US" sz="2800" dirty="0"/>
              <a:t>How does that challenge you?</a:t>
            </a:r>
          </a:p>
        </p:txBody>
      </p:sp>
    </p:spTree>
    <p:extLst>
      <p:ext uri="{BB962C8B-B14F-4D97-AF65-F5344CB8AC3E}">
        <p14:creationId xmlns:p14="http://schemas.microsoft.com/office/powerpoint/2010/main" val="4001313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People (Deut. 7 &amp;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7:7-8.  Why was Israel God’s people? 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58969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People (Deut. 7 &amp;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7:7-8.  Why was Israel God’s people?  </a:t>
            </a:r>
          </a:p>
          <a:p>
            <a:r>
              <a:rPr lang="en-US" sz="2800" dirty="0"/>
              <a:t>What wasn’t the reason?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95836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People (Deut. 7 &amp;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7:7-8.  Why was Israel God’s people?  </a:t>
            </a:r>
          </a:p>
          <a:p>
            <a:r>
              <a:rPr lang="en-US" sz="2800" dirty="0"/>
              <a:t>What wasn’t the reason?</a:t>
            </a:r>
          </a:p>
          <a:p>
            <a:r>
              <a:rPr lang="en-US" sz="2800" dirty="0"/>
              <a:t>Read 9:4-6.  Why was God giving Israel the land?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67179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People (Deut. 7 &amp;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7:7-8.  Why was Israel God’s people?  </a:t>
            </a:r>
          </a:p>
          <a:p>
            <a:r>
              <a:rPr lang="en-US" sz="2800" dirty="0"/>
              <a:t>What wasn’t the reason?</a:t>
            </a:r>
          </a:p>
          <a:p>
            <a:r>
              <a:rPr lang="en-US" sz="2800" dirty="0"/>
              <a:t>Read 9:4-6.  Why was God giving Israel the land?</a:t>
            </a:r>
          </a:p>
          <a:p>
            <a:r>
              <a:rPr lang="en-US" sz="2800" dirty="0"/>
              <a:t>What wasn’t the reason?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1069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People (Deut. 7 &amp;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7:7-8.  Why was Israel God’s people?  </a:t>
            </a:r>
          </a:p>
          <a:p>
            <a:r>
              <a:rPr lang="en-US" sz="2800" dirty="0"/>
              <a:t>What wasn’t the reason?</a:t>
            </a:r>
          </a:p>
          <a:p>
            <a:r>
              <a:rPr lang="en-US" sz="2800" dirty="0"/>
              <a:t>Read 9:4-6.  Why was God giving Israel the land?</a:t>
            </a:r>
          </a:p>
          <a:p>
            <a:r>
              <a:rPr lang="en-US" sz="2800" dirty="0"/>
              <a:t>What wasn’t the reason?</a:t>
            </a:r>
          </a:p>
          <a:p>
            <a:r>
              <a:rPr lang="en-US" sz="2800" dirty="0"/>
              <a:t>How does all of this relate to us today?  (Consider Titus 3:5 &amp; Ephesians 2:8-9)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20233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Response (Deut. 5-8)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As God’s treasured people saved by grace, how should we respond to our great God?*</a:t>
            </a:r>
          </a:p>
          <a:p>
            <a:pPr lvl="1"/>
            <a:r>
              <a:rPr lang="en-US" sz="2600" dirty="0"/>
              <a:t>Read 5:29, 6:2, 6:13, 6:24, 8:6.</a:t>
            </a:r>
          </a:p>
        </p:txBody>
      </p:sp>
    </p:spTree>
    <p:extLst>
      <p:ext uri="{BB962C8B-B14F-4D97-AF65-F5344CB8AC3E}">
        <p14:creationId xmlns:p14="http://schemas.microsoft.com/office/powerpoint/2010/main" val="3929211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Response (Deut. 5-8)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As God’s treasured people saved by grace, how should we respond to our great God?*</a:t>
            </a:r>
          </a:p>
          <a:p>
            <a:pPr lvl="1"/>
            <a:r>
              <a:rPr lang="en-US" sz="2600" dirty="0"/>
              <a:t>Read 5:29, 6:2, 6:13, 6:24, 8:6.</a:t>
            </a:r>
          </a:p>
          <a:p>
            <a:pPr lvl="1"/>
            <a:r>
              <a:rPr lang="en-US" sz="2600" dirty="0"/>
              <a:t>How do fear and obedience go together?</a:t>
            </a:r>
          </a:p>
        </p:txBody>
      </p:sp>
    </p:spTree>
    <p:extLst>
      <p:ext uri="{BB962C8B-B14F-4D97-AF65-F5344CB8AC3E}">
        <p14:creationId xmlns:p14="http://schemas.microsoft.com/office/powerpoint/2010/main" val="116686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Response (Deut. 5-8)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As God’s treasured people saved by grace, how should we respond to our great God?*</a:t>
            </a:r>
          </a:p>
          <a:p>
            <a:pPr lvl="1"/>
            <a:r>
              <a:rPr lang="en-US" sz="2600" dirty="0"/>
              <a:t>Read 5:29, 6:2, 6:13, 6:24, 8:6.</a:t>
            </a:r>
          </a:p>
          <a:p>
            <a:pPr lvl="1"/>
            <a:r>
              <a:rPr lang="en-US" sz="2600" dirty="0"/>
              <a:t>How do fear and obedience go together?</a:t>
            </a:r>
          </a:p>
          <a:p>
            <a:pPr lvl="1"/>
            <a:r>
              <a:rPr lang="en-US" sz="2600" dirty="0"/>
              <a:t>What reason is given to fear and obey?</a:t>
            </a:r>
          </a:p>
        </p:txBody>
      </p:sp>
    </p:spTree>
    <p:extLst>
      <p:ext uri="{BB962C8B-B14F-4D97-AF65-F5344CB8AC3E}">
        <p14:creationId xmlns:p14="http://schemas.microsoft.com/office/powerpoint/2010/main" val="1952162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Response (Deut. 5-8)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As God’s treasured people saved by grace, how should we respond to our great God?*</a:t>
            </a:r>
          </a:p>
          <a:p>
            <a:pPr lvl="1"/>
            <a:r>
              <a:rPr lang="en-US" sz="2600" dirty="0"/>
              <a:t>Read 5:29, 6:2, 6:13, 6:24, 8:6.</a:t>
            </a:r>
          </a:p>
          <a:p>
            <a:pPr lvl="1"/>
            <a:r>
              <a:rPr lang="en-US" sz="2600" dirty="0"/>
              <a:t>How do fear and obedience go together?</a:t>
            </a:r>
          </a:p>
          <a:p>
            <a:pPr lvl="1"/>
            <a:r>
              <a:rPr lang="en-US" sz="2600" dirty="0"/>
              <a:t>What reason is given to fear and obey?</a:t>
            </a:r>
          </a:p>
          <a:p>
            <a:pPr lvl="1"/>
            <a:r>
              <a:rPr lang="en-US" sz="2600" dirty="0"/>
              <a:t>Should this fear repel us from God or draw us to Him?  Why?</a:t>
            </a:r>
          </a:p>
        </p:txBody>
      </p:sp>
    </p:spTree>
    <p:extLst>
      <p:ext uri="{BB962C8B-B14F-4D97-AF65-F5344CB8AC3E}">
        <p14:creationId xmlns:p14="http://schemas.microsoft.com/office/powerpoint/2010/main" val="3773655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Response (Deut.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As God’s treasured people saved by grace, how should we respond to our great God?*</a:t>
            </a:r>
          </a:p>
          <a:p>
            <a:pPr lvl="1"/>
            <a:r>
              <a:rPr lang="en-US" sz="2600" dirty="0"/>
              <a:t>Read 6:5.  (Compare Matthew 22:37)</a:t>
            </a:r>
          </a:p>
        </p:txBody>
      </p:sp>
    </p:spTree>
    <p:extLst>
      <p:ext uri="{BB962C8B-B14F-4D97-AF65-F5344CB8AC3E}">
        <p14:creationId xmlns:p14="http://schemas.microsoft.com/office/powerpoint/2010/main" val="3548622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Response (Deut.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As God’s treasured people saved by grace, how should we respond to our great God?*</a:t>
            </a:r>
          </a:p>
          <a:p>
            <a:pPr lvl="1"/>
            <a:r>
              <a:rPr lang="en-US" sz="2600" dirty="0"/>
              <a:t>Read 6:5.  (Compare Matthew 22:37)</a:t>
            </a:r>
          </a:p>
          <a:p>
            <a:pPr lvl="1"/>
            <a:r>
              <a:rPr lang="en-US" sz="2600" dirty="0"/>
              <a:t>How does love relate to fear and obedience?</a:t>
            </a:r>
          </a:p>
        </p:txBody>
      </p:sp>
    </p:spTree>
    <p:extLst>
      <p:ext uri="{BB962C8B-B14F-4D97-AF65-F5344CB8AC3E}">
        <p14:creationId xmlns:p14="http://schemas.microsoft.com/office/powerpoint/2010/main" val="3066037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Response (Deut. 5-8)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As God’s treasured people saved by grace, how should we respond to our great God?*</a:t>
            </a:r>
          </a:p>
          <a:p>
            <a:pPr lvl="1"/>
            <a:r>
              <a:rPr lang="en-US" sz="2600" dirty="0"/>
              <a:t>Read 5:7-10, 6:14-15, 7:3-5, 7:25, 8:19.</a:t>
            </a:r>
          </a:p>
        </p:txBody>
      </p:sp>
    </p:spTree>
    <p:extLst>
      <p:ext uri="{BB962C8B-B14F-4D97-AF65-F5344CB8AC3E}">
        <p14:creationId xmlns:p14="http://schemas.microsoft.com/office/powerpoint/2010/main" val="2417530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Response (Deut. 5-8)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As God’s treasured people saved by grace, how should we respond to our great God?*</a:t>
            </a:r>
          </a:p>
          <a:p>
            <a:pPr lvl="1"/>
            <a:r>
              <a:rPr lang="en-US" sz="2600" dirty="0"/>
              <a:t>Read 5:7-10, 6:14-15, 7:3-5, 7:25, 8:19.</a:t>
            </a:r>
          </a:p>
          <a:p>
            <a:pPr lvl="1"/>
            <a:r>
              <a:rPr lang="en-US" sz="2600" dirty="0"/>
              <a:t>What other gods might we be tempted to chase after today?</a:t>
            </a:r>
          </a:p>
        </p:txBody>
      </p:sp>
    </p:spTree>
    <p:extLst>
      <p:ext uri="{BB962C8B-B14F-4D97-AF65-F5344CB8AC3E}">
        <p14:creationId xmlns:p14="http://schemas.microsoft.com/office/powerpoint/2010/main" val="2583620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Response (Deut. 5-8)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As God’s treasured people saved by grace, how should we respond to our great God?*</a:t>
            </a:r>
          </a:p>
          <a:p>
            <a:pPr lvl="1"/>
            <a:r>
              <a:rPr lang="en-US" sz="2600" dirty="0"/>
              <a:t>Read 5:7-10, 6:14-15, 7:3-5, 7:25, 8:19.</a:t>
            </a:r>
          </a:p>
          <a:p>
            <a:pPr lvl="1"/>
            <a:r>
              <a:rPr lang="en-US" sz="2600" dirty="0"/>
              <a:t>What other gods might we be tempted to chase after today?</a:t>
            </a:r>
          </a:p>
          <a:p>
            <a:pPr lvl="1"/>
            <a:r>
              <a:rPr lang="en-US" sz="2600" dirty="0"/>
              <a:t>How might the picture of God in these chapters deter us from chasing after them?</a:t>
            </a:r>
          </a:p>
        </p:txBody>
      </p:sp>
    </p:spTree>
    <p:extLst>
      <p:ext uri="{BB962C8B-B14F-4D97-AF65-F5344CB8AC3E}">
        <p14:creationId xmlns:p14="http://schemas.microsoft.com/office/powerpoint/2010/main" val="3913872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Response (Deut. 5-8)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As God’s treasured people saved by grace, how should we respond to our great God?*</a:t>
            </a:r>
          </a:p>
          <a:p>
            <a:pPr lvl="1"/>
            <a:r>
              <a:rPr lang="en-US" sz="2600" dirty="0"/>
              <a:t>Read 5:32, 6:3, 6:12, 7:11, 8:1, 8:11, 8:18, 9:7.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9679685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Response (Deut. 5-8)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As God’s treasured people saved by grace, how should we respond to our great God?*</a:t>
            </a:r>
          </a:p>
          <a:p>
            <a:pPr lvl="1"/>
            <a:r>
              <a:rPr lang="en-US" sz="2600" dirty="0"/>
              <a:t>Read 5:32, 6:3, 6:12, 7:11, 8:1, 8:11, 8:18, 9:7.</a:t>
            </a:r>
          </a:p>
          <a:p>
            <a:pPr lvl="1"/>
            <a:r>
              <a:rPr lang="en-US" sz="2600" dirty="0"/>
              <a:t>Read 6:7.</a:t>
            </a:r>
          </a:p>
        </p:txBody>
      </p:sp>
    </p:spTree>
    <p:extLst>
      <p:ext uri="{BB962C8B-B14F-4D97-AF65-F5344CB8AC3E}">
        <p14:creationId xmlns:p14="http://schemas.microsoft.com/office/powerpoint/2010/main" val="1926495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Response (Deut. 5-8)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As God’s treasured people saved by grace, how should we respond to our great God?*</a:t>
            </a:r>
          </a:p>
          <a:p>
            <a:pPr lvl="1"/>
            <a:r>
              <a:rPr lang="en-US" sz="2600" dirty="0"/>
              <a:t>Read 5:32, 6:3, 6:12, 7:11, 8:1, 8:11, 8:18, 9:7.</a:t>
            </a:r>
          </a:p>
          <a:p>
            <a:pPr lvl="1"/>
            <a:r>
              <a:rPr lang="en-US" sz="2600" dirty="0"/>
              <a:t>Read 6:7.</a:t>
            </a:r>
          </a:p>
          <a:p>
            <a:pPr lvl="1"/>
            <a:r>
              <a:rPr lang="en-US" sz="2600" dirty="0"/>
              <a:t>What are some practical ways that we can apply these verses to our lives?*</a:t>
            </a:r>
          </a:p>
        </p:txBody>
      </p:sp>
    </p:spTree>
    <p:extLst>
      <p:ext uri="{BB962C8B-B14F-4D97-AF65-F5344CB8AC3E}">
        <p14:creationId xmlns:p14="http://schemas.microsoft.com/office/powerpoint/2010/main" val="1122978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We have a great God.</a:t>
            </a:r>
          </a:p>
        </p:txBody>
      </p:sp>
    </p:spTree>
    <p:extLst>
      <p:ext uri="{BB962C8B-B14F-4D97-AF65-F5344CB8AC3E}">
        <p14:creationId xmlns:p14="http://schemas.microsoft.com/office/powerpoint/2010/main" val="1124730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We have a great God.</a:t>
            </a:r>
          </a:p>
          <a:p>
            <a:r>
              <a:rPr lang="en-US" sz="2800" dirty="0"/>
              <a:t>We are God’s people, not because of our righteousness, but by God’s grace.</a:t>
            </a:r>
          </a:p>
        </p:txBody>
      </p:sp>
    </p:spTree>
    <p:extLst>
      <p:ext uri="{BB962C8B-B14F-4D97-AF65-F5344CB8AC3E}">
        <p14:creationId xmlns:p14="http://schemas.microsoft.com/office/powerpoint/2010/main" val="6030487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We have a great God.</a:t>
            </a:r>
          </a:p>
          <a:p>
            <a:r>
              <a:rPr lang="en-US" sz="2800" dirty="0"/>
              <a:t>We are God’s people, not because of our righteousness, but by God’s grace.</a:t>
            </a:r>
          </a:p>
          <a:p>
            <a:r>
              <a:rPr lang="en-US" sz="2800" dirty="0"/>
              <a:t>We should fear, obey, and love God, not chasing after other gods, but being careful to remember and pass on God’s words to the next generation.</a:t>
            </a:r>
          </a:p>
        </p:txBody>
      </p:sp>
    </p:spTree>
    <p:extLst>
      <p:ext uri="{BB962C8B-B14F-4D97-AF65-F5344CB8AC3E}">
        <p14:creationId xmlns:p14="http://schemas.microsoft.com/office/powerpoint/2010/main" val="164260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We have a great God.</a:t>
            </a:r>
          </a:p>
          <a:p>
            <a:r>
              <a:rPr lang="en-US" sz="2800" dirty="0"/>
              <a:t>We are God’s people, not because of our righteousness, but by </a:t>
            </a:r>
            <a:r>
              <a:rPr lang="en-US" sz="2800"/>
              <a:t>God’s grace.</a:t>
            </a:r>
            <a:endParaRPr lang="en-US" sz="2800" dirty="0"/>
          </a:p>
          <a:p>
            <a:r>
              <a:rPr lang="en-US" sz="2800" dirty="0"/>
              <a:t>We should fear, obey, and love God, not chasing after other gods, but being careful to remember and pass on God’s words to the next generation.</a:t>
            </a:r>
          </a:p>
          <a:p>
            <a:r>
              <a:rPr lang="en-US" sz="2800" dirty="0"/>
              <a:t>Read 10:12-21.</a:t>
            </a:r>
          </a:p>
        </p:txBody>
      </p:sp>
    </p:spTree>
    <p:extLst>
      <p:ext uri="{BB962C8B-B14F-4D97-AF65-F5344CB8AC3E}">
        <p14:creationId xmlns:p14="http://schemas.microsoft.com/office/powerpoint/2010/main" val="3499019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0F712D-8372-C155-964C-61F6EBE41744}"/>
              </a:ext>
            </a:extLst>
          </p:cNvPr>
          <p:cNvSpPr txBox="1"/>
          <p:nvPr/>
        </p:nvSpPr>
        <p:spPr>
          <a:xfrm>
            <a:off x="2671024" y="3105834"/>
            <a:ext cx="6849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© 2026 Brian J. Mikul. All rights reserved.  Used by permission.</a:t>
            </a:r>
          </a:p>
          <a:p>
            <a:r>
              <a:rPr lang="en-US"/>
              <a:t>Please visit brianjmikul.com for more studies.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0063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83</TotalTime>
  <Words>1151</Words>
  <Application>Microsoft Office PowerPoint</Application>
  <PresentationFormat>Widescreen</PresentationFormat>
  <Paragraphs>109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Century Gothic</vt:lpstr>
      <vt:lpstr>Wingdings 3</vt:lpstr>
      <vt:lpstr>Ion</vt:lpstr>
      <vt:lpstr>Following Our Great God</vt:lpstr>
      <vt:lpstr>Our Great God (Deut. 5-10)</vt:lpstr>
      <vt:lpstr>God’s People (Deut. 5-10)</vt:lpstr>
      <vt:lpstr>God’s People (Deut. 5-10)</vt:lpstr>
      <vt:lpstr>God’s People (Deut. 5-10)</vt:lpstr>
      <vt:lpstr>God’s People (Deut. 5-10)</vt:lpstr>
      <vt:lpstr>God’s People (Deut. 7 &amp; 9)</vt:lpstr>
      <vt:lpstr>God’s People (Deut. 7 &amp; 9)</vt:lpstr>
      <vt:lpstr>God’s People (Deut. 7 &amp; 9)</vt:lpstr>
      <vt:lpstr>God’s People (Deut. 7 &amp; 9)</vt:lpstr>
      <vt:lpstr>God’s People (Deut. 7 &amp; 9)</vt:lpstr>
      <vt:lpstr>Our Response (Deut. 5-8)</vt:lpstr>
      <vt:lpstr>Our Response (Deut. 5-8)</vt:lpstr>
      <vt:lpstr>Our Response (Deut. 5-8)</vt:lpstr>
      <vt:lpstr>Our Response (Deut. 5-8)</vt:lpstr>
      <vt:lpstr>Our Response (Deut. 6)</vt:lpstr>
      <vt:lpstr>Our Response (Deut. 6)</vt:lpstr>
      <vt:lpstr>Our Response (Deut. 5-8)</vt:lpstr>
      <vt:lpstr>Our Response (Deut. 5-8)</vt:lpstr>
      <vt:lpstr>Our Response (Deut. 5-8)</vt:lpstr>
      <vt:lpstr>Our Response (Deut. 5-8)</vt:lpstr>
      <vt:lpstr>Our Response (Deut. 5-8)</vt:lpstr>
      <vt:lpstr>Our Response (Deut. 5-8)</vt:lpstr>
      <vt:lpstr>Summary</vt:lpstr>
      <vt:lpstr>Summary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Following Our Great God</dc:title>
  <dc:creator>Brian Mikul</dc:creator>
  <cp:lastModifiedBy>Brian Mikul</cp:lastModifiedBy>
  <cp:revision>9</cp:revision>
  <dcterms:created xsi:type="dcterms:W3CDTF">2022-09-13T12:26:05Z</dcterms:created>
  <dcterms:modified xsi:type="dcterms:W3CDTF">2026-03-07T17:08:33Z</dcterms:modified>
</cp:coreProperties>
</file>