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3" r:id="rId4"/>
    <p:sldId id="264" r:id="rId5"/>
    <p:sldId id="265" r:id="rId6"/>
    <p:sldId id="258" r:id="rId7"/>
    <p:sldId id="266" r:id="rId8"/>
    <p:sldId id="267" r:id="rId9"/>
    <p:sldId id="268" r:id="rId10"/>
    <p:sldId id="259" r:id="rId11"/>
    <p:sldId id="269" r:id="rId12"/>
    <p:sldId id="270" r:id="rId13"/>
    <p:sldId id="271" r:id="rId14"/>
    <p:sldId id="260" r:id="rId15"/>
    <p:sldId id="272" r:id="rId16"/>
    <p:sldId id="273" r:id="rId17"/>
    <p:sldId id="274" r:id="rId18"/>
    <p:sldId id="261" r:id="rId19"/>
    <p:sldId id="275" r:id="rId20"/>
    <p:sldId id="276" r:id="rId21"/>
    <p:sldId id="277" r:id="rId22"/>
    <p:sldId id="262" r:id="rId23"/>
    <p:sldId id="278" r:id="rId24"/>
    <p:sldId id="285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A01752-0CE5-4682-B328-B3AFD8C4E8E0}" v="1" dt="2026-03-07T17:09:02.6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Mikul" userId="378ea6b818ca0114" providerId="LiveId" clId="{F374762F-E36D-4E4E-B9E4-01D4E4BEDB77}"/>
    <pc:docChg chg="addSld modSld">
      <pc:chgData name="Brian Mikul" userId="378ea6b818ca0114" providerId="LiveId" clId="{F374762F-E36D-4E4E-B9E4-01D4E4BEDB77}" dt="2026-03-07T17:09:02.588" v="0"/>
      <pc:docMkLst>
        <pc:docMk/>
      </pc:docMkLst>
      <pc:sldChg chg="add">
        <pc:chgData name="Brian Mikul" userId="378ea6b818ca0114" providerId="LiveId" clId="{F374762F-E36D-4E4E-B9E4-01D4E4BEDB77}" dt="2026-03-07T17:09:02.588" v="0"/>
        <pc:sldMkLst>
          <pc:docMk/>
          <pc:sldMk cId="2673006312" sldId="28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3/7/2026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Our Relationship with God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Deuteronomy 11-15</a:t>
            </a:r>
          </a:p>
        </p:txBody>
      </p:sp>
    </p:spTree>
    <p:extLst>
      <p:ext uri="{BB962C8B-B14F-4D97-AF65-F5344CB8AC3E}">
        <p14:creationId xmlns:p14="http://schemas.microsoft.com/office/powerpoint/2010/main" val="3298283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Relationship (Deut. 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v1-2.  Who are we in relationship to God?*</a:t>
            </a:r>
          </a:p>
        </p:txBody>
      </p:sp>
    </p:spTree>
    <p:extLst>
      <p:ext uri="{BB962C8B-B14F-4D97-AF65-F5344CB8AC3E}">
        <p14:creationId xmlns:p14="http://schemas.microsoft.com/office/powerpoint/2010/main" val="3568183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Relationship (Deut. 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v1-2.  Who are we in relationship to God?*</a:t>
            </a:r>
          </a:p>
          <a:p>
            <a:r>
              <a:rPr lang="en-US" sz="2800" dirty="0"/>
              <a:t>What does this suggest about how we should relate to God?</a:t>
            </a:r>
          </a:p>
        </p:txBody>
      </p:sp>
    </p:spTree>
    <p:extLst>
      <p:ext uri="{BB962C8B-B14F-4D97-AF65-F5344CB8AC3E}">
        <p14:creationId xmlns:p14="http://schemas.microsoft.com/office/powerpoint/2010/main" val="2119859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Relationship (Deut. 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v1-2.  Who are we in relationship to God?*</a:t>
            </a:r>
          </a:p>
          <a:p>
            <a:r>
              <a:rPr lang="en-US" sz="2800" dirty="0"/>
              <a:t>What does this suggest about how we should relate to God?</a:t>
            </a:r>
          </a:p>
          <a:p>
            <a:r>
              <a:rPr lang="en-US" sz="2800" dirty="0"/>
              <a:t>What is one way Israel was to be holy or set apart to the Lord in v3-20?.  </a:t>
            </a:r>
          </a:p>
        </p:txBody>
      </p:sp>
    </p:spTree>
    <p:extLst>
      <p:ext uri="{BB962C8B-B14F-4D97-AF65-F5344CB8AC3E}">
        <p14:creationId xmlns:p14="http://schemas.microsoft.com/office/powerpoint/2010/main" val="2267702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Relationship (Deut. 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24034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v1-2.  Who are we in relationship to God?*</a:t>
            </a:r>
          </a:p>
          <a:p>
            <a:r>
              <a:rPr lang="en-US" sz="2800" dirty="0"/>
              <a:t>What does this suggest about how we should relate to God?</a:t>
            </a:r>
          </a:p>
          <a:p>
            <a:r>
              <a:rPr lang="en-US" sz="2800" dirty="0"/>
              <a:t>What is one way Israel was to be holy or set apart to the Lord in v3-20?.  </a:t>
            </a:r>
          </a:p>
          <a:p>
            <a:r>
              <a:rPr lang="en-US" sz="2800" dirty="0"/>
              <a:t>While in Christ such laws no longer apply (Mark 7:19), what application of the clean/unclean laws does Paul bring out in II Corinthians 6:17-7:1? </a:t>
            </a:r>
          </a:p>
        </p:txBody>
      </p:sp>
    </p:spTree>
    <p:extLst>
      <p:ext uri="{BB962C8B-B14F-4D97-AF65-F5344CB8AC3E}">
        <p14:creationId xmlns:p14="http://schemas.microsoft.com/office/powerpoint/2010/main" val="3378206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Relating to God (Deut. 11 &amp; 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0130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11:1, 11:13, &amp; 13:4.  What words are used to describe how we should relate to God?*</a:t>
            </a:r>
          </a:p>
        </p:txBody>
      </p:sp>
    </p:spTree>
    <p:extLst>
      <p:ext uri="{BB962C8B-B14F-4D97-AF65-F5344CB8AC3E}">
        <p14:creationId xmlns:p14="http://schemas.microsoft.com/office/powerpoint/2010/main" val="91406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Relating to God (Deut. 11 &amp; 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0130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11:1, 11:13, &amp; 13:4.  What words are used to describe how we should relate to God?*</a:t>
            </a:r>
          </a:p>
          <a:p>
            <a:r>
              <a:rPr lang="en-US" sz="2800" dirty="0"/>
              <a:t>How do these words relate to each other?</a:t>
            </a:r>
          </a:p>
        </p:txBody>
      </p:sp>
    </p:spTree>
    <p:extLst>
      <p:ext uri="{BB962C8B-B14F-4D97-AF65-F5344CB8AC3E}">
        <p14:creationId xmlns:p14="http://schemas.microsoft.com/office/powerpoint/2010/main" val="2710320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Relating to God (Deut. 11 &amp; 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0130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11:1, 11:13, &amp; 13:4.  What words are used to describe how we should relate to God?*</a:t>
            </a:r>
          </a:p>
          <a:p>
            <a:r>
              <a:rPr lang="en-US" sz="2800" dirty="0"/>
              <a:t>How do these words relate to each other?</a:t>
            </a:r>
          </a:p>
          <a:p>
            <a:r>
              <a:rPr lang="en-US" sz="2800" dirty="0"/>
              <a:t>Read 11:13, 11:18, &amp; 13:14.  What part does the heart play?</a:t>
            </a:r>
          </a:p>
        </p:txBody>
      </p:sp>
    </p:spTree>
    <p:extLst>
      <p:ext uri="{BB962C8B-B14F-4D97-AF65-F5344CB8AC3E}">
        <p14:creationId xmlns:p14="http://schemas.microsoft.com/office/powerpoint/2010/main" val="2512974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Relating to God (Deut. 11 &amp; 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01308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11:1, 11:13, &amp; 13:4.  What words are used to describe how we should relate to God?*</a:t>
            </a:r>
          </a:p>
          <a:p>
            <a:r>
              <a:rPr lang="en-US" sz="2800" dirty="0"/>
              <a:t>How do these words relate to each other?</a:t>
            </a:r>
          </a:p>
          <a:p>
            <a:r>
              <a:rPr lang="en-US" sz="2800" dirty="0"/>
              <a:t>Read 11:13, 11:18, &amp; 13:14.  What part does the heart play?</a:t>
            </a:r>
          </a:p>
          <a:p>
            <a:r>
              <a:rPr lang="en-US" sz="2800" dirty="0"/>
              <a:t>Why is that important to recognize?</a:t>
            </a:r>
          </a:p>
        </p:txBody>
      </p:sp>
    </p:spTree>
    <p:extLst>
      <p:ext uri="{BB962C8B-B14F-4D97-AF65-F5344CB8AC3E}">
        <p14:creationId xmlns:p14="http://schemas.microsoft.com/office/powerpoint/2010/main" val="2320546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Excusive Relationship (Deut. 12-13)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Israel’s relationship with God was to be exclusive.  No other gods were permitted.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37426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Excusive Relationship (Deut. 12-13)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Israel’s relationship with God was to be exclusive.  No other gods were permitted. </a:t>
            </a:r>
          </a:p>
          <a:p>
            <a:r>
              <a:rPr lang="en-US" sz="2800" dirty="0"/>
              <a:t>What specific steps was Israel to take to keep from following other gods (see 12:1-3, 29-31; 13:1-18)?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48037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Excusive Relationship (Deut. 12-13)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Israel’s relationship with God was to be exclusive.  No other gods were permitted. </a:t>
            </a:r>
          </a:p>
          <a:p>
            <a:r>
              <a:rPr lang="en-US" sz="2800" dirty="0"/>
              <a:t>What specific steps was Israel to take to keep from following other gods (see 12:1-3, 29-31; 13:1-18)?</a:t>
            </a:r>
          </a:p>
          <a:p>
            <a:r>
              <a:rPr lang="en-US" sz="2800" dirty="0"/>
              <a:t>Do these steps seem kind of drastic to you?  Why or why not?  (Consider what was at stake.)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43660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Excusive Relationship (Deut. 12-13)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Israel’s relationship with God was to be exclusive.  No other gods were permitted. </a:t>
            </a:r>
          </a:p>
          <a:p>
            <a:r>
              <a:rPr lang="en-US" sz="2800" dirty="0"/>
              <a:t>What specific steps was Israel to take to keep from following other gods (see 12:1-3, 29-31; 13:1-18)?</a:t>
            </a:r>
          </a:p>
          <a:p>
            <a:r>
              <a:rPr lang="en-US" sz="2800" dirty="0"/>
              <a:t>Do these steps seem kind of drastic to you?  Why or why not?  (Consider what was at stake.)</a:t>
            </a:r>
          </a:p>
          <a:p>
            <a:r>
              <a:rPr lang="en-US" sz="2800" dirty="0"/>
              <a:t>How might we be vigilant today to guard our hearts from idols and remain wholly faithful to God?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465914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Joyful Relationship (Deut. 12 &amp; 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12:11-12, 12:18, 14:22-26.  As part of their relationship with God, the people were to bring their sacrifices and tithes before the Lord in order to eat and rejoice before Him.  </a:t>
            </a:r>
          </a:p>
        </p:txBody>
      </p:sp>
    </p:spTree>
    <p:extLst>
      <p:ext uri="{BB962C8B-B14F-4D97-AF65-F5344CB8AC3E}">
        <p14:creationId xmlns:p14="http://schemas.microsoft.com/office/powerpoint/2010/main" val="1789520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Joyful Relationship (Deut. 12 &amp; 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12:11-12, 12:18, 14:22-26.  As part of their relationship with God, the people were to bring their sacrifices and tithes before the Lord in order to eat and rejoice before Him.  </a:t>
            </a:r>
          </a:p>
          <a:p>
            <a:r>
              <a:rPr lang="en-US" sz="2800" dirty="0"/>
              <a:t>Why would this be important?  (See 14:23.  Also consider our discussion of the heart and other gods.)</a:t>
            </a:r>
          </a:p>
        </p:txBody>
      </p:sp>
    </p:spTree>
    <p:extLst>
      <p:ext uri="{BB962C8B-B14F-4D97-AF65-F5344CB8AC3E}">
        <p14:creationId xmlns:p14="http://schemas.microsoft.com/office/powerpoint/2010/main" val="2853811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Joyful Relationship (Deut. 12 &amp; 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12:11-12, 12:18, 14:22-26.  As part of their relationship with God, the people were to bring their sacrifices and tithes before the Lord in order to eat and rejoice before Him.  </a:t>
            </a:r>
          </a:p>
          <a:p>
            <a:r>
              <a:rPr lang="en-US" sz="2800" dirty="0"/>
              <a:t>Why would this be important?  (See 14:23.  Also consider our discussion of the heart and other gods.)</a:t>
            </a:r>
          </a:p>
          <a:p>
            <a:r>
              <a:rPr lang="en-US" sz="2800" dirty="0"/>
              <a:t>When do we gather to rejoice before the Lord?</a:t>
            </a:r>
          </a:p>
        </p:txBody>
      </p:sp>
    </p:spTree>
    <p:extLst>
      <p:ext uri="{BB962C8B-B14F-4D97-AF65-F5344CB8AC3E}">
        <p14:creationId xmlns:p14="http://schemas.microsoft.com/office/powerpoint/2010/main" val="16034114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Joyful Relationship (Deut. 12 &amp; 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5550" cy="4195481"/>
          </a:xfrm>
        </p:spPr>
        <p:txBody>
          <a:bodyPr>
            <a:normAutofit/>
          </a:bodyPr>
          <a:lstStyle/>
          <a:p>
            <a:r>
              <a:rPr lang="en-US" sz="2800" dirty="0"/>
              <a:t>Read 12:11-12, 12:18, 14:22-26.  As part of their relationship with God, the people were to bring their sacrifices and tithes before the Lord in order to eat and rejoice before Him.  </a:t>
            </a:r>
          </a:p>
          <a:p>
            <a:r>
              <a:rPr lang="en-US" sz="2800" dirty="0"/>
              <a:t>Why would this be important?  (See 14:23.  Also consider our discussion of the heart and other gods.)</a:t>
            </a:r>
          </a:p>
          <a:p>
            <a:r>
              <a:rPr lang="en-US" sz="2800" dirty="0"/>
              <a:t>When do we gather to rejoice before the Lord?</a:t>
            </a:r>
          </a:p>
          <a:p>
            <a:r>
              <a:rPr lang="en-US" sz="2800" dirty="0"/>
              <a:t>Why is it so important for us to do this?</a:t>
            </a:r>
          </a:p>
        </p:txBody>
      </p:sp>
    </p:spTree>
    <p:extLst>
      <p:ext uri="{BB962C8B-B14F-4D97-AF65-F5344CB8AC3E}">
        <p14:creationId xmlns:p14="http://schemas.microsoft.com/office/powerpoint/2010/main" val="4258383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Generous Relationship (Deut. 12-15)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412276"/>
          </a:xfrm>
        </p:spPr>
        <p:txBody>
          <a:bodyPr>
            <a:normAutofit/>
          </a:bodyPr>
          <a:lstStyle/>
          <a:p>
            <a:r>
              <a:rPr lang="en-US" sz="2800" dirty="0"/>
              <a:t>An important part of their relationship with God was to be generous with others.  If we love God, we must love people.  What examples of generosity are commanded in 12:18-19, 14:27, 14:28-29, 15:1-2, 15:7-11, 15:12-13?</a:t>
            </a:r>
          </a:p>
        </p:txBody>
      </p:sp>
    </p:spTree>
    <p:extLst>
      <p:ext uri="{BB962C8B-B14F-4D97-AF65-F5344CB8AC3E}">
        <p14:creationId xmlns:p14="http://schemas.microsoft.com/office/powerpoint/2010/main" val="493356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Generous Relationship (Deut. 12-15)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412276"/>
          </a:xfrm>
        </p:spPr>
        <p:txBody>
          <a:bodyPr>
            <a:normAutofit/>
          </a:bodyPr>
          <a:lstStyle/>
          <a:p>
            <a:r>
              <a:rPr lang="en-US" sz="2800" dirty="0"/>
              <a:t>An important part of their relationship with God was to be generous with others.  If we love God, we must love people.  What examples of generosity are commanded in 12:18-19, 14:27, 14:28-29, 15:1-2, 15:7-11, 15:12-13?</a:t>
            </a:r>
          </a:p>
          <a:p>
            <a:r>
              <a:rPr lang="en-US" sz="2800" dirty="0"/>
              <a:t>Why was this generosity so important (15:14-15)?</a:t>
            </a:r>
          </a:p>
        </p:txBody>
      </p:sp>
    </p:spTree>
    <p:extLst>
      <p:ext uri="{BB962C8B-B14F-4D97-AF65-F5344CB8AC3E}">
        <p14:creationId xmlns:p14="http://schemas.microsoft.com/office/powerpoint/2010/main" val="18642195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Generous Relationship (Deut. 12-15)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412276"/>
          </a:xfrm>
        </p:spPr>
        <p:txBody>
          <a:bodyPr>
            <a:normAutofit/>
          </a:bodyPr>
          <a:lstStyle/>
          <a:p>
            <a:r>
              <a:rPr lang="en-US" sz="2800" dirty="0"/>
              <a:t>An important part of their relationship with God was to be generous with others.  If we love God, we must love people.  What examples of generosity are commanded in 12:18-19, 14:27, 14:28-29, 15:1-2, 15:7-11, 15:12-13?</a:t>
            </a:r>
          </a:p>
          <a:p>
            <a:r>
              <a:rPr lang="en-US" sz="2800" dirty="0"/>
              <a:t>Why was this generosity so important (15:14-15)?</a:t>
            </a:r>
          </a:p>
          <a:p>
            <a:r>
              <a:rPr lang="en-US" sz="2800" dirty="0"/>
              <a:t>How might we apply this reasoning to our lives today (see also Matthew 18:23-35)?</a:t>
            </a:r>
          </a:p>
        </p:txBody>
      </p:sp>
    </p:spTree>
    <p:extLst>
      <p:ext uri="{BB962C8B-B14F-4D97-AF65-F5344CB8AC3E}">
        <p14:creationId xmlns:p14="http://schemas.microsoft.com/office/powerpoint/2010/main" val="17873055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Generous Relationship (Deut. 12-15)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985398" cy="4412276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An important part of their relationship with God was to be generous with others.  If we love God, we must love people.  What examples of generosity are commanded in 12:18-19, 14:27, 14:28-29, 15:1-2, 15:7-11, 15:12-13?</a:t>
            </a:r>
          </a:p>
          <a:p>
            <a:r>
              <a:rPr lang="en-US" sz="2800" dirty="0"/>
              <a:t>Why was this generosity so important (15:14-15)?</a:t>
            </a:r>
          </a:p>
          <a:p>
            <a:r>
              <a:rPr lang="en-US" sz="2800" dirty="0"/>
              <a:t>How might we apply this reasoning to our lives today (see also Matthew 18:23-35)?</a:t>
            </a:r>
          </a:p>
          <a:p>
            <a:r>
              <a:rPr lang="en-US" sz="2800" dirty="0"/>
              <a:t>How might we live out this generosity in our church and in our community?</a:t>
            </a:r>
          </a:p>
        </p:txBody>
      </p:sp>
    </p:spTree>
    <p:extLst>
      <p:ext uri="{BB962C8B-B14F-4D97-AF65-F5344CB8AC3E}">
        <p14:creationId xmlns:p14="http://schemas.microsoft.com/office/powerpoint/2010/main" val="31393092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6267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God has called us into an amazing relationship with Him, and we should respond by following Him with all of our heart.</a:t>
            </a:r>
          </a:p>
        </p:txBody>
      </p:sp>
    </p:spTree>
    <p:extLst>
      <p:ext uri="{BB962C8B-B14F-4D97-AF65-F5344CB8AC3E}">
        <p14:creationId xmlns:p14="http://schemas.microsoft.com/office/powerpoint/2010/main" val="2742587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6267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God has called us into an amazing relationship with Him, and we should respond by following Him with all of our heart.</a:t>
            </a:r>
          </a:p>
          <a:p>
            <a:r>
              <a:rPr lang="en-US" sz="2800" dirty="0"/>
              <a:t>This relationship should be exclusive (no other gods), joyful (gathering before Him), and generous (sharing with others).</a:t>
            </a:r>
          </a:p>
        </p:txBody>
      </p:sp>
    </p:spTree>
    <p:extLst>
      <p:ext uri="{BB962C8B-B14F-4D97-AF65-F5344CB8AC3E}">
        <p14:creationId xmlns:p14="http://schemas.microsoft.com/office/powerpoint/2010/main" val="11605567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0F712D-8372-C155-964C-61F6EBE41744}"/>
              </a:ext>
            </a:extLst>
          </p:cNvPr>
          <p:cNvSpPr txBox="1"/>
          <p:nvPr/>
        </p:nvSpPr>
        <p:spPr>
          <a:xfrm>
            <a:off x="2671024" y="3105834"/>
            <a:ext cx="68499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© 2026 Brian J. Mikul. All rights reserved.  Used by permission.</a:t>
            </a:r>
          </a:p>
          <a:p>
            <a:r>
              <a:rPr lang="en-US"/>
              <a:t>Please visit brianjmikul.com for more studies.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0063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60</TotalTime>
  <Words>1230</Words>
  <Application>Microsoft Office PowerPoint</Application>
  <PresentationFormat>Widescreen</PresentationFormat>
  <Paragraphs>79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Century Gothic</vt:lpstr>
      <vt:lpstr>Wingdings 3</vt:lpstr>
      <vt:lpstr>Ion</vt:lpstr>
      <vt:lpstr>Our Relationship with God</vt:lpstr>
      <vt:lpstr>Our Relationship (Deut. 14)</vt:lpstr>
      <vt:lpstr>Our Relationship (Deut. 14)</vt:lpstr>
      <vt:lpstr>Our Relationship (Deut. 14)</vt:lpstr>
      <vt:lpstr>Our Relationship (Deut. 14)</vt:lpstr>
      <vt:lpstr>Relating to God (Deut. 11 &amp; 13)</vt:lpstr>
      <vt:lpstr>Relating to God (Deut. 11 &amp; 13)</vt:lpstr>
      <vt:lpstr>Relating to God (Deut. 11 &amp; 13)</vt:lpstr>
      <vt:lpstr>Relating to God (Deut. 11 &amp; 13)</vt:lpstr>
      <vt:lpstr>Excusive Relationship (Deut. 12-13)</vt:lpstr>
      <vt:lpstr>Excusive Relationship (Deut. 12-13)</vt:lpstr>
      <vt:lpstr>Excusive Relationship (Deut. 12-13)</vt:lpstr>
      <vt:lpstr>Excusive Relationship (Deut. 12-13)</vt:lpstr>
      <vt:lpstr>Joyful Relationship (Deut. 12 &amp; 14)</vt:lpstr>
      <vt:lpstr>Joyful Relationship (Deut. 12 &amp; 14)</vt:lpstr>
      <vt:lpstr>Joyful Relationship (Deut. 12 &amp; 14)</vt:lpstr>
      <vt:lpstr>Joyful Relationship (Deut. 12 &amp; 14)</vt:lpstr>
      <vt:lpstr>Generous Relationship (Deut. 12-15)</vt:lpstr>
      <vt:lpstr>Generous Relationship (Deut. 12-15)</vt:lpstr>
      <vt:lpstr>Generous Relationship (Deut. 12-15)</vt:lpstr>
      <vt:lpstr>Generous Relationship (Deut. 12-15)</vt:lpstr>
      <vt:lpstr>Summary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Mikul</dc:creator>
  <cp:lastModifiedBy>Brian Mikul</cp:lastModifiedBy>
  <cp:revision>8</cp:revision>
  <dcterms:created xsi:type="dcterms:W3CDTF">2022-09-20T12:48:41Z</dcterms:created>
  <dcterms:modified xsi:type="dcterms:W3CDTF">2026-03-07T17:09:06Z</dcterms:modified>
</cp:coreProperties>
</file>