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58" r:id="rId5"/>
    <p:sldId id="266" r:id="rId6"/>
    <p:sldId id="260" r:id="rId7"/>
    <p:sldId id="267" r:id="rId8"/>
    <p:sldId id="268" r:id="rId9"/>
    <p:sldId id="269" r:id="rId10"/>
    <p:sldId id="270" r:id="rId11"/>
    <p:sldId id="261" r:id="rId12"/>
    <p:sldId id="271" r:id="rId13"/>
    <p:sldId id="262" r:id="rId14"/>
    <p:sldId id="272" r:id="rId15"/>
    <p:sldId id="273" r:id="rId16"/>
    <p:sldId id="274" r:id="rId17"/>
    <p:sldId id="263" r:id="rId18"/>
    <p:sldId id="275" r:id="rId19"/>
    <p:sldId id="259" r:id="rId20"/>
    <p:sldId id="276" r:id="rId21"/>
    <p:sldId id="277" r:id="rId22"/>
    <p:sldId id="264" r:id="rId23"/>
    <p:sldId id="278" r:id="rId24"/>
    <p:sldId id="279" r:id="rId25"/>
    <p:sldId id="280" r:id="rId26"/>
    <p:sldId id="28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E9FCCA-6FFB-49E5-987A-7EBD80F474C2}" v="1" dt="2026-03-07T17:09:50.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F374762F-E36D-4E4E-B9E4-01D4E4BEDB77}"/>
    <pc:docChg chg="addSld modSld">
      <pc:chgData name="Brian Mikul" userId="378ea6b818ca0114" providerId="LiveId" clId="{F374762F-E36D-4E4E-B9E4-01D4E4BEDB77}" dt="2026-03-07T17:09:50.179" v="0"/>
      <pc:docMkLst>
        <pc:docMk/>
      </pc:docMkLst>
      <pc:sldChg chg="add">
        <pc:chgData name="Brian Mikul" userId="378ea6b818ca0114" providerId="LiveId" clId="{F374762F-E36D-4E4E-B9E4-01D4E4BEDB77}" dt="2026-03-07T17:09:50.179" v="0"/>
        <pc:sldMkLst>
          <pc:docMk/>
          <pc:sldMk cId="2673006312" sldId="2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Holy People</a:t>
            </a:r>
          </a:p>
        </p:txBody>
      </p:sp>
      <p:sp>
        <p:nvSpPr>
          <p:cNvPr id="3" name="Subtitle 2"/>
          <p:cNvSpPr>
            <a:spLocks noGrp="1"/>
          </p:cNvSpPr>
          <p:nvPr>
            <p:ph type="subTitle" idx="1"/>
          </p:nvPr>
        </p:nvSpPr>
        <p:spPr/>
        <p:txBody>
          <a:bodyPr>
            <a:normAutofit/>
          </a:bodyPr>
          <a:lstStyle/>
          <a:p>
            <a:r>
              <a:rPr lang="en-US" sz="2800" dirty="0"/>
              <a:t>Deuteronomy 22-26</a:t>
            </a:r>
          </a:p>
        </p:txBody>
      </p:sp>
    </p:spTree>
    <p:extLst>
      <p:ext uri="{BB962C8B-B14F-4D97-AF65-F5344CB8AC3E}">
        <p14:creationId xmlns:p14="http://schemas.microsoft.com/office/powerpoint/2010/main" val="250238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(Deut. 26)</a:t>
            </a:r>
          </a:p>
        </p:txBody>
      </p:sp>
      <p:sp>
        <p:nvSpPr>
          <p:cNvPr id="3" name="Content Placeholder 2"/>
          <p:cNvSpPr>
            <a:spLocks noGrp="1"/>
          </p:cNvSpPr>
          <p:nvPr>
            <p:ph idx="1"/>
          </p:nvPr>
        </p:nvSpPr>
        <p:spPr>
          <a:xfrm>
            <a:off x="1103312" y="2052918"/>
            <a:ext cx="9921003" cy="4195481"/>
          </a:xfrm>
        </p:spPr>
        <p:txBody>
          <a:bodyPr>
            <a:normAutofit/>
          </a:bodyPr>
          <a:lstStyle/>
          <a:p>
            <a:r>
              <a:rPr lang="en-US" sz="2800" dirty="0"/>
              <a:t>Read v18-19.  Who does God declare them to be?</a:t>
            </a:r>
          </a:p>
        </p:txBody>
      </p:sp>
    </p:spTree>
    <p:extLst>
      <p:ext uri="{BB962C8B-B14F-4D97-AF65-F5344CB8AC3E}">
        <p14:creationId xmlns:p14="http://schemas.microsoft.com/office/powerpoint/2010/main" val="3687296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(Deut. 26)</a:t>
            </a:r>
          </a:p>
        </p:txBody>
      </p:sp>
      <p:sp>
        <p:nvSpPr>
          <p:cNvPr id="3" name="Content Placeholder 2"/>
          <p:cNvSpPr>
            <a:spLocks noGrp="1"/>
          </p:cNvSpPr>
          <p:nvPr>
            <p:ph idx="1"/>
          </p:nvPr>
        </p:nvSpPr>
        <p:spPr>
          <a:xfrm>
            <a:off x="1103312" y="2052918"/>
            <a:ext cx="9921003" cy="4195481"/>
          </a:xfrm>
        </p:spPr>
        <p:txBody>
          <a:bodyPr>
            <a:normAutofit/>
          </a:bodyPr>
          <a:lstStyle/>
          <a:p>
            <a:r>
              <a:rPr lang="en-US" sz="2800" dirty="0"/>
              <a:t>Read v18-19.  Who does God declare them to be?</a:t>
            </a:r>
          </a:p>
          <a:p>
            <a:r>
              <a:rPr lang="en-US" sz="2800" dirty="0"/>
              <a:t>As we have seen, I Peter 2:9-10 declares us to be a holy people for his own possession too.  What do you think and how do you feel about this truth?</a:t>
            </a:r>
          </a:p>
        </p:txBody>
      </p:sp>
    </p:spTree>
    <p:extLst>
      <p:ext uri="{BB962C8B-B14F-4D97-AF65-F5344CB8AC3E}">
        <p14:creationId xmlns:p14="http://schemas.microsoft.com/office/powerpoint/2010/main" val="377486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Holy Camp (Deut. 23)</a:t>
            </a:r>
          </a:p>
        </p:txBody>
      </p:sp>
      <p:sp>
        <p:nvSpPr>
          <p:cNvPr id="3" name="Content Placeholder 2"/>
          <p:cNvSpPr>
            <a:spLocks noGrp="1"/>
          </p:cNvSpPr>
          <p:nvPr>
            <p:ph idx="1"/>
          </p:nvPr>
        </p:nvSpPr>
        <p:spPr>
          <a:xfrm>
            <a:off x="1103312" y="2052918"/>
            <a:ext cx="9921003" cy="4195481"/>
          </a:xfrm>
        </p:spPr>
        <p:txBody>
          <a:bodyPr>
            <a:normAutofit/>
          </a:bodyPr>
          <a:lstStyle/>
          <a:p>
            <a:r>
              <a:rPr lang="en-US" sz="2800" dirty="0"/>
              <a:t>As God’s holy people, their camp must be holy, for God walked in their midst (v14).  For Israel, that meant that unholy and unclean people and things must be kept outside of the camp (v1-13).  </a:t>
            </a:r>
          </a:p>
        </p:txBody>
      </p:sp>
    </p:spTree>
    <p:extLst>
      <p:ext uri="{BB962C8B-B14F-4D97-AF65-F5344CB8AC3E}">
        <p14:creationId xmlns:p14="http://schemas.microsoft.com/office/powerpoint/2010/main" val="2242715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Holy Camp (Deut. 23)</a:t>
            </a:r>
          </a:p>
        </p:txBody>
      </p:sp>
      <p:sp>
        <p:nvSpPr>
          <p:cNvPr id="3" name="Content Placeholder 2"/>
          <p:cNvSpPr>
            <a:spLocks noGrp="1"/>
          </p:cNvSpPr>
          <p:nvPr>
            <p:ph idx="1"/>
          </p:nvPr>
        </p:nvSpPr>
        <p:spPr>
          <a:xfrm>
            <a:off x="1103312" y="2052918"/>
            <a:ext cx="9921003" cy="4195481"/>
          </a:xfrm>
        </p:spPr>
        <p:txBody>
          <a:bodyPr>
            <a:normAutofit/>
          </a:bodyPr>
          <a:lstStyle/>
          <a:p>
            <a:r>
              <a:rPr lang="en-US" sz="2800" dirty="0"/>
              <a:t>As God’s holy people, their camp must be holy, for God walked in their midst (v14).  For Israel, that meant that unholy and unclean people and things must be kept outside of the camp (v1-13).  </a:t>
            </a:r>
          </a:p>
          <a:p>
            <a:r>
              <a:rPr lang="en-US" sz="2800" dirty="0"/>
              <a:t>Read I Corinthians 6:18-20.  How does Paul apply this principle to us?</a:t>
            </a:r>
          </a:p>
        </p:txBody>
      </p:sp>
    </p:spTree>
    <p:extLst>
      <p:ext uri="{BB962C8B-B14F-4D97-AF65-F5344CB8AC3E}">
        <p14:creationId xmlns:p14="http://schemas.microsoft.com/office/powerpoint/2010/main" val="2212941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Purge the Evil (Deut. 22, 24)</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As God’s holy people, Israel must not sin.  </a:t>
            </a:r>
          </a:p>
        </p:txBody>
      </p:sp>
    </p:spTree>
    <p:extLst>
      <p:ext uri="{BB962C8B-B14F-4D97-AF65-F5344CB8AC3E}">
        <p14:creationId xmlns:p14="http://schemas.microsoft.com/office/powerpoint/2010/main" val="748645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Purge the Evil (Deut. 22, 24)</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As God’s holy people, Israel must not sin.  </a:t>
            </a:r>
          </a:p>
          <a:p>
            <a:r>
              <a:rPr lang="en-US" sz="2800" dirty="0"/>
              <a:t>What sins carried the death penalty in these verses in order to “purge the evil from your midst” (22:13-30, 24:7)?*</a:t>
            </a:r>
          </a:p>
        </p:txBody>
      </p:sp>
    </p:spTree>
    <p:extLst>
      <p:ext uri="{BB962C8B-B14F-4D97-AF65-F5344CB8AC3E}">
        <p14:creationId xmlns:p14="http://schemas.microsoft.com/office/powerpoint/2010/main" val="2581794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Purge the Evil (Deut. 22, 24)</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As God’s holy people, Israel must not sin.  </a:t>
            </a:r>
          </a:p>
          <a:p>
            <a:r>
              <a:rPr lang="en-US" sz="2800" dirty="0"/>
              <a:t>What sins carried the death penalty in these verses in order to “purge the evil from your midst” (22:13-30, 24:7)?*</a:t>
            </a:r>
          </a:p>
          <a:p>
            <a:r>
              <a:rPr lang="en-US" sz="2800" dirty="0"/>
              <a:t>In what ways do we see these two sins today?</a:t>
            </a:r>
          </a:p>
        </p:txBody>
      </p:sp>
    </p:spTree>
    <p:extLst>
      <p:ext uri="{BB962C8B-B14F-4D97-AF65-F5344CB8AC3E}">
        <p14:creationId xmlns:p14="http://schemas.microsoft.com/office/powerpoint/2010/main" val="151328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Purge the Evil (Deut. 22, 24)</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As God’s holy people, Israel must not sin.  </a:t>
            </a:r>
          </a:p>
          <a:p>
            <a:r>
              <a:rPr lang="en-US" sz="2800" dirty="0"/>
              <a:t>What sins carried the death penalty in these verses in order to “purge the evil from your midst” (22:13-30, 24:7)?*</a:t>
            </a:r>
          </a:p>
          <a:p>
            <a:r>
              <a:rPr lang="en-US" sz="2800" dirty="0"/>
              <a:t>In what ways do we see these two sins today?</a:t>
            </a:r>
          </a:p>
          <a:p>
            <a:r>
              <a:rPr lang="en-US" sz="2800" dirty="0"/>
              <a:t>God clearly takes both sins very seriously.  How has the culture dulled our seriousness to these sins?</a:t>
            </a:r>
          </a:p>
        </p:txBody>
      </p:sp>
    </p:spTree>
    <p:extLst>
      <p:ext uri="{BB962C8B-B14F-4D97-AF65-F5344CB8AC3E}">
        <p14:creationId xmlns:p14="http://schemas.microsoft.com/office/powerpoint/2010/main" val="64534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Purge the Evil (Deut. 22, 24)</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As God’s holy people, Israel must not sin.  </a:t>
            </a:r>
          </a:p>
          <a:p>
            <a:r>
              <a:rPr lang="en-US" sz="2800" dirty="0"/>
              <a:t>What sins carried the death penalty in these verses in order to “purge the evil from your midst” (22:13-30, 24:7)?*</a:t>
            </a:r>
          </a:p>
          <a:p>
            <a:r>
              <a:rPr lang="en-US" sz="2800" dirty="0"/>
              <a:t>In what ways do we see these two sins today?</a:t>
            </a:r>
          </a:p>
          <a:p>
            <a:r>
              <a:rPr lang="en-US" sz="2800" dirty="0"/>
              <a:t>God clearly takes both sins very seriously.  How has the culture dulled our seriousness to these sins?</a:t>
            </a:r>
          </a:p>
          <a:p>
            <a:r>
              <a:rPr lang="en-US" sz="2800" dirty="0"/>
              <a:t>What might we do to combat the dulling influence?</a:t>
            </a:r>
          </a:p>
        </p:txBody>
      </p:sp>
    </p:spTree>
    <p:extLst>
      <p:ext uri="{BB962C8B-B14F-4D97-AF65-F5344CB8AC3E}">
        <p14:creationId xmlns:p14="http://schemas.microsoft.com/office/powerpoint/2010/main" val="414609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Abominations (Deut. 22-25)</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We see more abominations to the Lord in these chapters – sins that God forbids in universal laws.  </a:t>
            </a:r>
          </a:p>
        </p:txBody>
      </p:sp>
    </p:spTree>
    <p:extLst>
      <p:ext uri="{BB962C8B-B14F-4D97-AF65-F5344CB8AC3E}">
        <p14:creationId xmlns:p14="http://schemas.microsoft.com/office/powerpoint/2010/main" val="2989020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Abominations (Deut. 22-25)</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We see more abominations to the Lord in these chapters – sins that God forbids in universal laws.  </a:t>
            </a:r>
          </a:p>
          <a:p>
            <a:r>
              <a:rPr lang="en-US" sz="2800" dirty="0"/>
              <a:t>What is each abomination, and how should we apply each of these moral laws to our world today?*</a:t>
            </a:r>
          </a:p>
          <a:p>
            <a:pPr lvl="1"/>
            <a:r>
              <a:rPr lang="en-US" sz="2600" dirty="0"/>
              <a:t>22:5 – </a:t>
            </a:r>
          </a:p>
          <a:p>
            <a:pPr lvl="1"/>
            <a:r>
              <a:rPr lang="en-US" sz="2600" dirty="0"/>
              <a:t>23:17-18 –</a:t>
            </a:r>
          </a:p>
          <a:p>
            <a:pPr lvl="1"/>
            <a:r>
              <a:rPr lang="en-US" sz="2600" dirty="0"/>
              <a:t>24:1-4 –</a:t>
            </a:r>
          </a:p>
          <a:p>
            <a:pPr lvl="1"/>
            <a:r>
              <a:rPr lang="en-US" sz="2600" dirty="0"/>
              <a:t>25:13-16 –</a:t>
            </a:r>
          </a:p>
        </p:txBody>
      </p:sp>
    </p:spTree>
    <p:extLst>
      <p:ext uri="{BB962C8B-B14F-4D97-AF65-F5344CB8AC3E}">
        <p14:creationId xmlns:p14="http://schemas.microsoft.com/office/powerpoint/2010/main" val="3259971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Your Neighbor (Deut. 22)</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As God’s holy people, not only were there things they must not do, but there were also things they must do.</a:t>
            </a:r>
          </a:p>
        </p:txBody>
      </p:sp>
    </p:spTree>
    <p:extLst>
      <p:ext uri="{BB962C8B-B14F-4D97-AF65-F5344CB8AC3E}">
        <p14:creationId xmlns:p14="http://schemas.microsoft.com/office/powerpoint/2010/main" val="3431544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Your Neighbor (Deut. 22)</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As God’s holy people, not only were there things they must not do, but there were also things they must do.</a:t>
            </a:r>
          </a:p>
          <a:p>
            <a:r>
              <a:rPr lang="en-US" sz="2800" dirty="0"/>
              <a:t>What commands was Israel given in v1-4 and v8?*</a:t>
            </a:r>
          </a:p>
        </p:txBody>
      </p:sp>
    </p:spTree>
    <p:extLst>
      <p:ext uri="{BB962C8B-B14F-4D97-AF65-F5344CB8AC3E}">
        <p14:creationId xmlns:p14="http://schemas.microsoft.com/office/powerpoint/2010/main" val="3680381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Your Neighbor (Deut. 22)</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As God’s holy people, not only were there things they must not do, but there were also things they must do.</a:t>
            </a:r>
          </a:p>
          <a:p>
            <a:r>
              <a:rPr lang="en-US" sz="2800" dirty="0"/>
              <a:t>What commands was Israel given in v1-4 and v8?*</a:t>
            </a:r>
          </a:p>
          <a:p>
            <a:r>
              <a:rPr lang="en-US" sz="2800" dirty="0"/>
              <a:t>How are these applications of the moral law to love your neighbor as yourself?</a:t>
            </a:r>
          </a:p>
        </p:txBody>
      </p:sp>
    </p:spTree>
    <p:extLst>
      <p:ext uri="{BB962C8B-B14F-4D97-AF65-F5344CB8AC3E}">
        <p14:creationId xmlns:p14="http://schemas.microsoft.com/office/powerpoint/2010/main" val="1574887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Your Neighbor (Deut. 22)</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As God’s holy people, not only were there things they must not do, but there were also things they must do.</a:t>
            </a:r>
          </a:p>
          <a:p>
            <a:r>
              <a:rPr lang="en-US" sz="2800" dirty="0"/>
              <a:t>What commands was Israel given in v1-4 and v8?*</a:t>
            </a:r>
          </a:p>
          <a:p>
            <a:r>
              <a:rPr lang="en-US" sz="2800" dirty="0"/>
              <a:t>How are these applications of the moral law to love your neighbor as yourself?</a:t>
            </a:r>
          </a:p>
          <a:p>
            <a:r>
              <a:rPr lang="en-US" sz="2800" dirty="0"/>
              <a:t>How might we apply them today?</a:t>
            </a:r>
          </a:p>
        </p:txBody>
      </p:sp>
    </p:spTree>
    <p:extLst>
      <p:ext uri="{BB962C8B-B14F-4D97-AF65-F5344CB8AC3E}">
        <p14:creationId xmlns:p14="http://schemas.microsoft.com/office/powerpoint/2010/main" val="121364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Justice (Deut. 24, 26)</a:t>
            </a:r>
          </a:p>
        </p:txBody>
      </p:sp>
      <p:sp>
        <p:nvSpPr>
          <p:cNvPr id="3" name="Content Placeholder 2"/>
          <p:cNvSpPr>
            <a:spLocks noGrp="1"/>
          </p:cNvSpPr>
          <p:nvPr>
            <p:ph idx="1"/>
          </p:nvPr>
        </p:nvSpPr>
        <p:spPr>
          <a:xfrm>
            <a:off x="1103312" y="2052918"/>
            <a:ext cx="10062671" cy="4195481"/>
          </a:xfrm>
        </p:spPr>
        <p:txBody>
          <a:bodyPr>
            <a:normAutofit/>
          </a:bodyPr>
          <a:lstStyle/>
          <a:p>
            <a:r>
              <a:rPr lang="en-US" sz="2800" dirty="0"/>
              <a:t>What commands does God give to protect and help the poor (24:10-15, 17-22; 26:12)?*</a:t>
            </a:r>
          </a:p>
        </p:txBody>
      </p:sp>
    </p:spTree>
    <p:extLst>
      <p:ext uri="{BB962C8B-B14F-4D97-AF65-F5344CB8AC3E}">
        <p14:creationId xmlns:p14="http://schemas.microsoft.com/office/powerpoint/2010/main" val="2083316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Justice (Deut. 24, 26)</a:t>
            </a:r>
          </a:p>
        </p:txBody>
      </p:sp>
      <p:sp>
        <p:nvSpPr>
          <p:cNvPr id="3" name="Content Placeholder 2"/>
          <p:cNvSpPr>
            <a:spLocks noGrp="1"/>
          </p:cNvSpPr>
          <p:nvPr>
            <p:ph idx="1"/>
          </p:nvPr>
        </p:nvSpPr>
        <p:spPr>
          <a:xfrm>
            <a:off x="1103312" y="2052918"/>
            <a:ext cx="10062671" cy="4195481"/>
          </a:xfrm>
        </p:spPr>
        <p:txBody>
          <a:bodyPr>
            <a:normAutofit/>
          </a:bodyPr>
          <a:lstStyle/>
          <a:p>
            <a:r>
              <a:rPr lang="en-US" sz="2800" dirty="0"/>
              <a:t>What commands does God give to protect and help the poor (24:10-15, 17-22; 26:12)?*</a:t>
            </a:r>
          </a:p>
          <a:p>
            <a:r>
              <a:rPr lang="en-US" sz="2800" dirty="0"/>
              <a:t>How might we apply the principles behind these commands to our lives today?</a:t>
            </a:r>
          </a:p>
        </p:txBody>
      </p:sp>
    </p:spTree>
    <p:extLst>
      <p:ext uri="{BB962C8B-B14F-4D97-AF65-F5344CB8AC3E}">
        <p14:creationId xmlns:p14="http://schemas.microsoft.com/office/powerpoint/2010/main" val="924270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Ox (Deut. 25)</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That we are right to take principles from the Law of Moses and apply those principles to our lives today is demonstrated by Paul.  (Extra Credit!)</a:t>
            </a:r>
          </a:p>
        </p:txBody>
      </p:sp>
    </p:spTree>
    <p:extLst>
      <p:ext uri="{BB962C8B-B14F-4D97-AF65-F5344CB8AC3E}">
        <p14:creationId xmlns:p14="http://schemas.microsoft.com/office/powerpoint/2010/main" val="3032146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Ox (Deut. 25)</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That we are right to take principles from the Law of Moses and apply those principles to our lives today is demonstrated by Paul.  (Extra Credit!)</a:t>
            </a:r>
          </a:p>
          <a:p>
            <a:r>
              <a:rPr lang="en-US" sz="2800" dirty="0"/>
              <a:t>Read v4.  What principle might be behind this command?</a:t>
            </a:r>
          </a:p>
        </p:txBody>
      </p:sp>
    </p:spTree>
    <p:extLst>
      <p:ext uri="{BB962C8B-B14F-4D97-AF65-F5344CB8AC3E}">
        <p14:creationId xmlns:p14="http://schemas.microsoft.com/office/powerpoint/2010/main" val="190893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Ox (Deut. 25)</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That we are right to take principles from the Law of Moses and apply those principles to our lives today is demonstrated by Paul.  (Extra Credit!)</a:t>
            </a:r>
          </a:p>
          <a:p>
            <a:r>
              <a:rPr lang="en-US" sz="2800" dirty="0"/>
              <a:t>Read v4.  What principle might be behind this command?</a:t>
            </a:r>
          </a:p>
          <a:p>
            <a:r>
              <a:rPr lang="en-US" sz="2800" dirty="0"/>
              <a:t>Read I Corinthians 9:7-11.  How does Paul apply this principle to the church today?</a:t>
            </a:r>
          </a:p>
        </p:txBody>
      </p:sp>
    </p:spTree>
    <p:extLst>
      <p:ext uri="{BB962C8B-B14F-4D97-AF65-F5344CB8AC3E}">
        <p14:creationId xmlns:p14="http://schemas.microsoft.com/office/powerpoint/2010/main" val="2735918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9959640" cy="4195481"/>
          </a:xfrm>
        </p:spPr>
        <p:txBody>
          <a:bodyPr>
            <a:normAutofit/>
          </a:bodyPr>
          <a:lstStyle/>
          <a:p>
            <a:r>
              <a:rPr lang="en-US" sz="2800" dirty="0"/>
              <a:t>We are God’s holy people, and must live as God’s holy people.  </a:t>
            </a:r>
          </a:p>
          <a:p>
            <a:endParaRPr lang="en-US" sz="2800" dirty="0"/>
          </a:p>
        </p:txBody>
      </p:sp>
    </p:spTree>
    <p:extLst>
      <p:ext uri="{BB962C8B-B14F-4D97-AF65-F5344CB8AC3E}">
        <p14:creationId xmlns:p14="http://schemas.microsoft.com/office/powerpoint/2010/main" val="4280170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9959640" cy="4195481"/>
          </a:xfrm>
        </p:spPr>
        <p:txBody>
          <a:bodyPr>
            <a:normAutofit/>
          </a:bodyPr>
          <a:lstStyle/>
          <a:p>
            <a:r>
              <a:rPr lang="en-US" sz="2800" dirty="0"/>
              <a:t>We are God’s holy people, and must live as God’s holy people.  </a:t>
            </a:r>
          </a:p>
          <a:p>
            <a:r>
              <a:rPr lang="en-US" sz="2800" dirty="0"/>
              <a:t>We must put off every sin, even sins that our culture embraces, and turn from every abomination.</a:t>
            </a:r>
          </a:p>
        </p:txBody>
      </p:sp>
    </p:spTree>
    <p:extLst>
      <p:ext uri="{BB962C8B-B14F-4D97-AF65-F5344CB8AC3E}">
        <p14:creationId xmlns:p14="http://schemas.microsoft.com/office/powerpoint/2010/main" val="3174872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9959640" cy="4195481"/>
          </a:xfrm>
        </p:spPr>
        <p:txBody>
          <a:bodyPr>
            <a:normAutofit/>
          </a:bodyPr>
          <a:lstStyle/>
          <a:p>
            <a:r>
              <a:rPr lang="en-US" sz="2800" dirty="0"/>
              <a:t>We are God’s holy people, and must live as God’s holy people.  </a:t>
            </a:r>
          </a:p>
          <a:p>
            <a:r>
              <a:rPr lang="en-US" sz="2800" dirty="0"/>
              <a:t>We must put off every sin, even sins that our culture embraces, and turn from every abomination.</a:t>
            </a:r>
          </a:p>
          <a:p>
            <a:r>
              <a:rPr lang="en-US" sz="2800" dirty="0"/>
              <a:t>We must also do good - loving our neighbor and practicing justice toward the poor.</a:t>
            </a:r>
          </a:p>
        </p:txBody>
      </p:sp>
    </p:spTree>
    <p:extLst>
      <p:ext uri="{BB962C8B-B14F-4D97-AF65-F5344CB8AC3E}">
        <p14:creationId xmlns:p14="http://schemas.microsoft.com/office/powerpoint/2010/main" val="4170937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9959640" cy="4195481"/>
          </a:xfrm>
        </p:spPr>
        <p:txBody>
          <a:bodyPr>
            <a:normAutofit/>
          </a:bodyPr>
          <a:lstStyle/>
          <a:p>
            <a:r>
              <a:rPr lang="en-US" sz="2800" dirty="0"/>
              <a:t>We are God’s holy people, and must live as God’s holy people.  </a:t>
            </a:r>
          </a:p>
          <a:p>
            <a:r>
              <a:rPr lang="en-US" sz="2800" dirty="0"/>
              <a:t>We must put off every sin, even sins that our culture embraces, and turn from every abomination.</a:t>
            </a:r>
          </a:p>
          <a:p>
            <a:r>
              <a:rPr lang="en-US" sz="2800" dirty="0"/>
              <a:t>We must also do good - loving our neighbor and practicing justice toward the poor.</a:t>
            </a:r>
          </a:p>
          <a:p>
            <a:r>
              <a:rPr lang="en-US" sz="2800" dirty="0"/>
              <a:t>It is right for us to look for the principles behind the laws and seek to apply them to our lives today.</a:t>
            </a:r>
          </a:p>
        </p:txBody>
      </p:sp>
    </p:spTree>
    <p:extLst>
      <p:ext uri="{BB962C8B-B14F-4D97-AF65-F5344CB8AC3E}">
        <p14:creationId xmlns:p14="http://schemas.microsoft.com/office/powerpoint/2010/main" val="35164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F712D-8372-C155-964C-61F6EBE41744}"/>
              </a:ext>
            </a:extLst>
          </p:cNvPr>
          <p:cNvSpPr txBox="1"/>
          <p:nvPr/>
        </p:nvSpPr>
        <p:spPr>
          <a:xfrm>
            <a:off x="2671024" y="3105834"/>
            <a:ext cx="6849952" cy="646331"/>
          </a:xfrm>
          <a:prstGeom prst="rect">
            <a:avLst/>
          </a:prstGeom>
          <a:noFill/>
        </p:spPr>
        <p:txBody>
          <a:bodyPr wrap="none" rtlCol="0">
            <a:spAutoFit/>
          </a:bodyPr>
          <a:lstStyle/>
          <a:p>
            <a:r>
              <a:rPr lang="en-US"/>
              <a:t>© 2026 Brian J. Mikul. All rights reserved.  Used by permission.</a:t>
            </a:r>
          </a:p>
          <a:p>
            <a:r>
              <a:rPr lang="en-US"/>
              <a:t>Please visit brianjmikul.com for more studies.</a:t>
            </a:r>
            <a:endParaRPr lang="en-US" dirty="0"/>
          </a:p>
        </p:txBody>
      </p:sp>
    </p:spTree>
    <p:extLst>
      <p:ext uri="{BB962C8B-B14F-4D97-AF65-F5344CB8AC3E}">
        <p14:creationId xmlns:p14="http://schemas.microsoft.com/office/powerpoint/2010/main" val="26730063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85</TotalTime>
  <Words>1154</Words>
  <Application>Microsoft Office PowerPoint</Application>
  <PresentationFormat>Widescreen</PresentationFormat>
  <Paragraphs>85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Century Gothic</vt:lpstr>
      <vt:lpstr>Wingdings 3</vt:lpstr>
      <vt:lpstr>Ion</vt:lpstr>
      <vt:lpstr>A Holy People</vt:lpstr>
      <vt:lpstr>Identity (Deut. 26)</vt:lpstr>
      <vt:lpstr>Identity (Deut. 26)</vt:lpstr>
      <vt:lpstr>A Holy Camp (Deut. 23)</vt:lpstr>
      <vt:lpstr>A Holy Camp (Deut. 23)</vt:lpstr>
      <vt:lpstr>Purge the Evil (Deut. 22, 24)</vt:lpstr>
      <vt:lpstr>Purge the Evil (Deut. 22, 24)</vt:lpstr>
      <vt:lpstr>Purge the Evil (Deut. 22, 24)</vt:lpstr>
      <vt:lpstr>Purge the Evil (Deut. 22, 24)</vt:lpstr>
      <vt:lpstr>Purge the Evil (Deut. 22, 24)</vt:lpstr>
      <vt:lpstr>Abominations (Deut. 22-25)</vt:lpstr>
      <vt:lpstr>Abominations (Deut. 22-25)</vt:lpstr>
      <vt:lpstr>Love Your Neighbor (Deut. 22)</vt:lpstr>
      <vt:lpstr>Love Your Neighbor (Deut. 22)</vt:lpstr>
      <vt:lpstr>Love Your Neighbor (Deut. 22)</vt:lpstr>
      <vt:lpstr>Love Your Neighbor (Deut. 22)</vt:lpstr>
      <vt:lpstr>Practice Justice (Deut. 24, 26)</vt:lpstr>
      <vt:lpstr>Practice Justice (Deut. 24, 26)</vt:lpstr>
      <vt:lpstr>The Ox (Deut. 25)</vt:lpstr>
      <vt:lpstr>The Ox (Deut. 25)</vt:lpstr>
      <vt:lpstr>The Ox (Deut. 25)</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Holy People</dc:title>
  <dc:creator>Brian Mikul</dc:creator>
  <cp:lastModifiedBy>Brian Mikul</cp:lastModifiedBy>
  <cp:revision>9</cp:revision>
  <dcterms:created xsi:type="dcterms:W3CDTF">2022-10-04T12:27:19Z</dcterms:created>
  <dcterms:modified xsi:type="dcterms:W3CDTF">2026-03-07T17:09:56Z</dcterms:modified>
</cp:coreProperties>
</file>