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5" r:id="rId5"/>
    <p:sldId id="266" r:id="rId6"/>
    <p:sldId id="267" r:id="rId7"/>
    <p:sldId id="259" r:id="rId8"/>
    <p:sldId id="268" r:id="rId9"/>
    <p:sldId id="269" r:id="rId10"/>
    <p:sldId id="260" r:id="rId11"/>
    <p:sldId id="270" r:id="rId12"/>
    <p:sldId id="271" r:id="rId13"/>
    <p:sldId id="272" r:id="rId14"/>
    <p:sldId id="273" r:id="rId15"/>
    <p:sldId id="261" r:id="rId16"/>
    <p:sldId id="274" r:id="rId17"/>
    <p:sldId id="275" r:id="rId18"/>
    <p:sldId id="276" r:id="rId19"/>
    <p:sldId id="262" r:id="rId20"/>
    <p:sldId id="277" r:id="rId21"/>
    <p:sldId id="278" r:id="rId22"/>
    <p:sldId id="279" r:id="rId23"/>
    <p:sldId id="263" r:id="rId24"/>
    <p:sldId id="280" r:id="rId25"/>
    <p:sldId id="281" r:id="rId26"/>
    <p:sldId id="282" r:id="rId27"/>
    <p:sldId id="264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ACAABF-975E-4D28-8F5D-947FB196CB21}" v="1" dt="2026-03-07T17:10:44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3-07T17:10:44.403" v="0"/>
      <pc:docMkLst>
        <pc:docMk/>
      </pc:docMkLst>
      <pc:sldChg chg="add">
        <pc:chgData name="Brian Mikul" userId="378ea6b818ca0114" providerId="LiveId" clId="{F374762F-E36D-4E4E-B9E4-01D4E4BEDB77}" dt="2026-03-07T17:10:44.403" v="0"/>
        <pc:sldMkLst>
          <pc:docMk/>
          <pc:sldMk cId="2673006312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2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2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1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0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7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7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81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4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4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1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1546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14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4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18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58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4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4DCA1C6-8BC8-4616-B340-528A25D56DE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3153-7605-4CEA-B82F-F33C9BDF9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062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Words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Deuteronomy 31-34</a:t>
            </a:r>
          </a:p>
        </p:txBody>
      </p:sp>
    </p:spTree>
    <p:extLst>
      <p:ext uri="{BB962C8B-B14F-4D97-AF65-F5344CB8AC3E}">
        <p14:creationId xmlns:p14="http://schemas.microsoft.com/office/powerpoint/2010/main" val="3662249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is the significance of someone’s final words?</a:t>
            </a:r>
          </a:p>
        </p:txBody>
      </p:sp>
    </p:spTree>
    <p:extLst>
      <p:ext uri="{BB962C8B-B14F-4D97-AF65-F5344CB8AC3E}">
        <p14:creationId xmlns:p14="http://schemas.microsoft.com/office/powerpoint/2010/main" val="196350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&amp; Assurance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v6-8 &amp; 23.  What words of instruction are given in these verses?</a:t>
            </a:r>
          </a:p>
        </p:txBody>
      </p:sp>
    </p:spTree>
    <p:extLst>
      <p:ext uri="{BB962C8B-B14F-4D97-AF65-F5344CB8AC3E}">
        <p14:creationId xmlns:p14="http://schemas.microsoft.com/office/powerpoint/2010/main" val="15593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&amp; Assurance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v6-8 &amp; 23.  What words of instruction are given in these verses?</a:t>
            </a:r>
          </a:p>
          <a:p>
            <a:r>
              <a:rPr lang="en-US" sz="2800" dirty="0"/>
              <a:t>What words of assurance are given?</a:t>
            </a:r>
          </a:p>
        </p:txBody>
      </p:sp>
    </p:spTree>
    <p:extLst>
      <p:ext uri="{BB962C8B-B14F-4D97-AF65-F5344CB8AC3E}">
        <p14:creationId xmlns:p14="http://schemas.microsoft.com/office/powerpoint/2010/main" val="164742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&amp; Assurance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v6-8 &amp; 23.  What words of instruction are given in these verses?</a:t>
            </a:r>
          </a:p>
          <a:p>
            <a:r>
              <a:rPr lang="en-US" sz="2800" dirty="0"/>
              <a:t>What words of assurance are given?</a:t>
            </a:r>
          </a:p>
          <a:p>
            <a:r>
              <a:rPr lang="en-US" sz="2800" dirty="0"/>
              <a:t>How do the words of assurance enable the words of instruction?</a:t>
            </a:r>
          </a:p>
        </p:txBody>
      </p:sp>
    </p:spTree>
    <p:extLst>
      <p:ext uri="{BB962C8B-B14F-4D97-AF65-F5344CB8AC3E}">
        <p14:creationId xmlns:p14="http://schemas.microsoft.com/office/powerpoint/2010/main" val="3742186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&amp; Assurance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v6-8 &amp; 23.  What words of instruction are given in these verses?</a:t>
            </a:r>
          </a:p>
          <a:p>
            <a:r>
              <a:rPr lang="en-US" sz="2800" dirty="0"/>
              <a:t>What words of assurance are given?</a:t>
            </a:r>
          </a:p>
          <a:p>
            <a:r>
              <a:rPr lang="en-US" sz="2800" dirty="0"/>
              <a:t>How do the words of assurance enable the words of instruction?</a:t>
            </a:r>
          </a:p>
          <a:p>
            <a:r>
              <a:rPr lang="en-US" sz="2800" dirty="0"/>
              <a:t>In what situations today do we need to hear these words?</a:t>
            </a:r>
          </a:p>
        </p:txBody>
      </p:sp>
    </p:spTree>
    <p:extLst>
      <p:ext uri="{BB962C8B-B14F-4D97-AF65-F5344CB8AC3E}">
        <p14:creationId xmlns:p14="http://schemas.microsoft.com/office/powerpoint/2010/main" val="1267060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#2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v9-13.  What word of instruction is given to Israel in these verses?</a:t>
            </a:r>
          </a:p>
        </p:txBody>
      </p:sp>
    </p:spTree>
    <p:extLst>
      <p:ext uri="{BB962C8B-B14F-4D97-AF65-F5344CB8AC3E}">
        <p14:creationId xmlns:p14="http://schemas.microsoft.com/office/powerpoint/2010/main" val="3922951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#2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v9-13.  What word of instruction is given to Israel in these verses?</a:t>
            </a:r>
          </a:p>
          <a:p>
            <a:r>
              <a:rPr lang="en-US" sz="2800" dirty="0"/>
              <a:t>Why would this be important?</a:t>
            </a:r>
          </a:p>
        </p:txBody>
      </p:sp>
    </p:spTree>
    <p:extLst>
      <p:ext uri="{BB962C8B-B14F-4D97-AF65-F5344CB8AC3E}">
        <p14:creationId xmlns:p14="http://schemas.microsoft.com/office/powerpoint/2010/main" val="3255656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#2 (Deut.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v9-13.  What word of instruction is given to Israel in these verses?</a:t>
            </a:r>
          </a:p>
          <a:p>
            <a:r>
              <a:rPr lang="en-US" sz="2800" dirty="0"/>
              <a:t>Why would this be important?</a:t>
            </a:r>
          </a:p>
          <a:p>
            <a:r>
              <a:rPr lang="en-US" sz="2800" dirty="0"/>
              <a:t>What is the lesson for us, and how do we apply it?</a:t>
            </a:r>
          </a:p>
        </p:txBody>
      </p:sp>
    </p:spTree>
    <p:extLst>
      <p:ext uri="{BB962C8B-B14F-4D97-AF65-F5344CB8AC3E}">
        <p14:creationId xmlns:p14="http://schemas.microsoft.com/office/powerpoint/2010/main" val="1364925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31:19-22.  What word of instruction is given to Moses?</a:t>
            </a:r>
          </a:p>
        </p:txBody>
      </p:sp>
    </p:spTree>
    <p:extLst>
      <p:ext uri="{BB962C8B-B14F-4D97-AF65-F5344CB8AC3E}">
        <p14:creationId xmlns:p14="http://schemas.microsoft.com/office/powerpoint/2010/main" val="1962586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31:19-22.  What word of instruction is given to Moses?</a:t>
            </a:r>
          </a:p>
          <a:p>
            <a:r>
              <a:rPr lang="en-US" sz="2800" dirty="0"/>
              <a:t>Read 31:19 &amp; 32:46.  What was the purpose of this song?</a:t>
            </a:r>
          </a:p>
        </p:txBody>
      </p:sp>
    </p:spTree>
    <p:extLst>
      <p:ext uri="{BB962C8B-B14F-4D97-AF65-F5344CB8AC3E}">
        <p14:creationId xmlns:p14="http://schemas.microsoft.com/office/powerpoint/2010/main" val="204499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31:19-22.  What word of instruction is given to Moses?</a:t>
            </a:r>
          </a:p>
          <a:p>
            <a:r>
              <a:rPr lang="en-US" sz="2800" dirty="0"/>
              <a:t>Read 31:19 &amp; 32:46.  What was the purpose of this song?</a:t>
            </a:r>
          </a:p>
          <a:p>
            <a:r>
              <a:rPr lang="en-US" sz="2800" dirty="0"/>
              <a:t>How might the songs we sing as a church fulfill the same purposes?</a:t>
            </a:r>
          </a:p>
        </p:txBody>
      </p:sp>
    </p:spTree>
    <p:extLst>
      <p:ext uri="{BB962C8B-B14F-4D97-AF65-F5344CB8AC3E}">
        <p14:creationId xmlns:p14="http://schemas.microsoft.com/office/powerpoint/2010/main" val="1895421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31:19-22.  What word of instruction is given to Moses?</a:t>
            </a:r>
          </a:p>
          <a:p>
            <a:r>
              <a:rPr lang="en-US" sz="2800" dirty="0"/>
              <a:t>Read 31:19 &amp; 32:46.  What was the purpose of this song?</a:t>
            </a:r>
          </a:p>
          <a:p>
            <a:r>
              <a:rPr lang="en-US" sz="2800" dirty="0"/>
              <a:t>How might the songs we sing as a church fulfill the same purposes?</a:t>
            </a:r>
          </a:p>
          <a:p>
            <a:r>
              <a:rPr lang="en-US" sz="2800" dirty="0"/>
              <a:t>What is the power of song according to 31:21?</a:t>
            </a:r>
          </a:p>
        </p:txBody>
      </p:sp>
    </p:spTree>
    <p:extLst>
      <p:ext uri="{BB962C8B-B14F-4D97-AF65-F5344CB8AC3E}">
        <p14:creationId xmlns:p14="http://schemas.microsoft.com/office/powerpoint/2010/main" val="4102868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31:19-22.  What word of instruction is given to Moses?</a:t>
            </a:r>
          </a:p>
          <a:p>
            <a:r>
              <a:rPr lang="en-US" sz="2800" dirty="0"/>
              <a:t>Read 31:19 &amp; 32:46.  What was the purpose of this song?</a:t>
            </a:r>
          </a:p>
          <a:p>
            <a:r>
              <a:rPr lang="en-US" sz="2800" dirty="0"/>
              <a:t>How might the songs we sing as a church fulfill the same purposes?</a:t>
            </a:r>
          </a:p>
          <a:p>
            <a:r>
              <a:rPr lang="en-US" sz="2800" dirty="0"/>
              <a:t>What is the power of song according to 31:21?</a:t>
            </a:r>
          </a:p>
          <a:p>
            <a:r>
              <a:rPr lang="en-US" sz="2800" dirty="0"/>
              <a:t>Give a humorous example from your memory.</a:t>
            </a:r>
          </a:p>
        </p:txBody>
      </p:sp>
    </p:spTree>
    <p:extLst>
      <p:ext uri="{BB962C8B-B14F-4D97-AF65-F5344CB8AC3E}">
        <p14:creationId xmlns:p14="http://schemas.microsoft.com/office/powerpoint/2010/main" val="192287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Since songs are easily remembered, what does this suggest about the importance of the lyrics we sing and listen to?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93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Since songs are easily remembered, what does this suggest about the importance of the lyrics we sing and listen to?</a:t>
            </a:r>
          </a:p>
          <a:p>
            <a:r>
              <a:rPr lang="en-US" sz="2800" dirty="0"/>
              <a:t>What part have songs played in your life to encourage you in your walk with the Lord?  Or discourage?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8975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Since songs are easily remembered, what does this suggest about the importance of the lyrics we sing and listen to?</a:t>
            </a:r>
          </a:p>
          <a:p>
            <a:r>
              <a:rPr lang="en-US" sz="2800" dirty="0"/>
              <a:t>What part have songs played in your life to encourage you in your walk with the Lord?  Or discourage?</a:t>
            </a:r>
          </a:p>
          <a:p>
            <a:r>
              <a:rPr lang="en-US" sz="2800" dirty="0"/>
              <a:t>What does this song teach us about God?*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0461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#3 (Deut. 31-32)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Since songs are easily remembered, what does this suggest about the importance of the lyrics we sing and listen to?</a:t>
            </a:r>
          </a:p>
          <a:p>
            <a:r>
              <a:rPr lang="en-US" sz="2800" dirty="0"/>
              <a:t>What part have songs played in your life to encourage you in your walk with the Lord?  Or discourage?</a:t>
            </a:r>
          </a:p>
          <a:p>
            <a:r>
              <a:rPr lang="en-US" sz="2800" dirty="0"/>
              <a:t>What does this song teach us about God?*</a:t>
            </a:r>
          </a:p>
          <a:p>
            <a:r>
              <a:rPr lang="en-US" sz="2800" dirty="0"/>
              <a:t>How might these truths about God discourage us from straying?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0581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 (Deut.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this chapter, Moses acts like Jacob did in Genesis 49, and offers words of blessing to the tribes of Israel.  </a:t>
            </a:r>
          </a:p>
        </p:txBody>
      </p:sp>
    </p:spTree>
    <p:extLst>
      <p:ext uri="{BB962C8B-B14F-4D97-AF65-F5344CB8AC3E}">
        <p14:creationId xmlns:p14="http://schemas.microsoft.com/office/powerpoint/2010/main" val="2071264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 (Deut.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this chapter, Moses acts like Jacob did in Genesis 49, and offers words of blessing to the tribes of Israel.  </a:t>
            </a:r>
          </a:p>
          <a:p>
            <a:r>
              <a:rPr lang="en-US" sz="2800" dirty="0"/>
              <a:t>What is the significance of blessings?</a:t>
            </a:r>
          </a:p>
        </p:txBody>
      </p:sp>
    </p:spTree>
    <p:extLst>
      <p:ext uri="{BB962C8B-B14F-4D97-AF65-F5344CB8AC3E}">
        <p14:creationId xmlns:p14="http://schemas.microsoft.com/office/powerpoint/2010/main" val="3582589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 (Deut.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this chapter, Moses acts like Jacob did in Genesis 49, and offers words of blessing to the tribes of Israel.  </a:t>
            </a:r>
          </a:p>
          <a:p>
            <a:r>
              <a:rPr lang="en-US" sz="2800" dirty="0"/>
              <a:t>What is the significance of blessings?</a:t>
            </a:r>
          </a:p>
          <a:p>
            <a:r>
              <a:rPr lang="en-US" sz="2800" dirty="0"/>
              <a:t>Is it important that his last words to Israel are words of blessing (rather than predictions of failure like the prior two chapters)? 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1971429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 (Deut.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this chapter, Moses acts like Jacob did in Genesis 49, and offers words of blessing to the tribes of Israel.  </a:t>
            </a:r>
          </a:p>
          <a:p>
            <a:r>
              <a:rPr lang="en-US" sz="2800" dirty="0"/>
              <a:t>What is the significance of blessings?</a:t>
            </a:r>
          </a:p>
          <a:p>
            <a:r>
              <a:rPr lang="en-US" sz="2800" dirty="0"/>
              <a:t>Is it important that his last words to Israel are words of blessing (rather than predictions of failure like the prior two chapters)?  Why or why not?</a:t>
            </a:r>
          </a:p>
          <a:p>
            <a:r>
              <a:rPr lang="en-US" sz="2800" dirty="0"/>
              <a:t>What lessons might we learn, and how might we apply it in our families and church?</a:t>
            </a:r>
          </a:p>
        </p:txBody>
      </p:sp>
    </p:spTree>
    <p:extLst>
      <p:ext uri="{BB962C8B-B14F-4D97-AF65-F5344CB8AC3E}">
        <p14:creationId xmlns:p14="http://schemas.microsoft.com/office/powerpoint/2010/main" val="1877507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Eulogy (Deut. 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dies, and the book ends with words of eulogy.</a:t>
            </a:r>
          </a:p>
        </p:txBody>
      </p:sp>
    </p:spTree>
    <p:extLst>
      <p:ext uri="{BB962C8B-B14F-4D97-AF65-F5344CB8AC3E}">
        <p14:creationId xmlns:p14="http://schemas.microsoft.com/office/powerpoint/2010/main" val="1132981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Eulogy (Deut. 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dies, and the book ends with words of eulogy.</a:t>
            </a:r>
          </a:p>
          <a:p>
            <a:r>
              <a:rPr lang="en-US" sz="2800" dirty="0"/>
              <a:t>Read v10-12.  The main point of the eulogy is that there was none like him – in what ways?</a:t>
            </a:r>
          </a:p>
        </p:txBody>
      </p:sp>
    </p:spTree>
    <p:extLst>
      <p:ext uri="{BB962C8B-B14F-4D97-AF65-F5344CB8AC3E}">
        <p14:creationId xmlns:p14="http://schemas.microsoft.com/office/powerpoint/2010/main" val="2058424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Eulogy (Deut. 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dies, and the book ends with words of eulogy.</a:t>
            </a:r>
          </a:p>
          <a:p>
            <a:r>
              <a:rPr lang="en-US" sz="2800" dirty="0"/>
              <a:t>Read v10-12.  The main point of the eulogy is that there was none like him – in what ways?</a:t>
            </a:r>
          </a:p>
          <a:p>
            <a:r>
              <a:rPr lang="en-US" sz="2800" dirty="0"/>
              <a:t>But we know that another prophet is coming (18:15-19) who will be greater (Hebrews 3:1-5).  In what ways?</a:t>
            </a:r>
          </a:p>
        </p:txBody>
      </p:sp>
    </p:spTree>
    <p:extLst>
      <p:ext uri="{BB962C8B-B14F-4D97-AF65-F5344CB8AC3E}">
        <p14:creationId xmlns:p14="http://schemas.microsoft.com/office/powerpoint/2010/main" val="2798689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Eulogy (Deut. 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dies, and the book ends with words of eulogy.</a:t>
            </a:r>
          </a:p>
          <a:p>
            <a:r>
              <a:rPr lang="en-US" sz="2800" dirty="0"/>
              <a:t>Read v10-12.  The main point of the eulogy is that there was none like him – in what ways?</a:t>
            </a:r>
          </a:p>
          <a:p>
            <a:r>
              <a:rPr lang="en-US" sz="2800" dirty="0"/>
              <a:t>But we know that another prophet is coming (18:15-19) who will be greater (Hebrews 3:1-5).  In what ways?</a:t>
            </a:r>
          </a:p>
          <a:p>
            <a:r>
              <a:rPr lang="en-US" sz="2800" dirty="0"/>
              <a:t>How should we respond?</a:t>
            </a:r>
          </a:p>
        </p:txBody>
      </p:sp>
    </p:spTree>
    <p:extLst>
      <p:ext uri="{BB962C8B-B14F-4D97-AF65-F5344CB8AC3E}">
        <p14:creationId xmlns:p14="http://schemas.microsoft.com/office/powerpoint/2010/main" val="4136813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offers words of instruction: </a:t>
            </a:r>
          </a:p>
          <a:p>
            <a:pPr lvl="1"/>
            <a:r>
              <a:rPr lang="en-US" sz="2600" dirty="0"/>
              <a:t>Be strong and courageous for God is with you.</a:t>
            </a:r>
          </a:p>
          <a:p>
            <a:pPr lvl="1"/>
            <a:r>
              <a:rPr lang="en-US" sz="2600" dirty="0"/>
              <a:t>Proclaim the words of God that you might live.</a:t>
            </a:r>
          </a:p>
          <a:p>
            <a:pPr lvl="1"/>
            <a:r>
              <a:rPr lang="en-US" sz="2600" dirty="0"/>
              <a:t>Learn this song as a witness and warning.</a:t>
            </a:r>
          </a:p>
        </p:txBody>
      </p:sp>
    </p:spTree>
    <p:extLst>
      <p:ext uri="{BB962C8B-B14F-4D97-AF65-F5344CB8AC3E}">
        <p14:creationId xmlns:p14="http://schemas.microsoft.com/office/powerpoint/2010/main" val="1545793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offers words of instruction: </a:t>
            </a:r>
          </a:p>
          <a:p>
            <a:pPr lvl="1"/>
            <a:r>
              <a:rPr lang="en-US" sz="2600" dirty="0"/>
              <a:t>Be strong and courageous for God is with you.</a:t>
            </a:r>
          </a:p>
          <a:p>
            <a:pPr lvl="1"/>
            <a:r>
              <a:rPr lang="en-US" sz="2600" dirty="0"/>
              <a:t>Proclaim the words of God that you might live.</a:t>
            </a:r>
          </a:p>
          <a:p>
            <a:pPr lvl="1"/>
            <a:r>
              <a:rPr lang="en-US" sz="2600" dirty="0"/>
              <a:t>Learn this song as a witness and warning.</a:t>
            </a:r>
          </a:p>
          <a:p>
            <a:r>
              <a:rPr lang="en-US" sz="2800" dirty="0"/>
              <a:t>Moses offers words of blessings for Israel.</a:t>
            </a:r>
          </a:p>
        </p:txBody>
      </p:sp>
    </p:spTree>
    <p:extLst>
      <p:ext uri="{BB962C8B-B14F-4D97-AF65-F5344CB8AC3E}">
        <p14:creationId xmlns:p14="http://schemas.microsoft.com/office/powerpoint/2010/main" val="2201624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offers words of instruction: </a:t>
            </a:r>
          </a:p>
          <a:p>
            <a:pPr lvl="1"/>
            <a:r>
              <a:rPr lang="en-US" sz="2600" dirty="0"/>
              <a:t>Be strong and courageous for God is with you.</a:t>
            </a:r>
          </a:p>
          <a:p>
            <a:pPr lvl="1"/>
            <a:r>
              <a:rPr lang="en-US" sz="2600" dirty="0"/>
              <a:t>Proclaim the words of God that you might live.</a:t>
            </a:r>
          </a:p>
          <a:p>
            <a:pPr lvl="1"/>
            <a:r>
              <a:rPr lang="en-US" sz="2600" dirty="0"/>
              <a:t>Learn this song as a witness and warning.</a:t>
            </a:r>
          </a:p>
          <a:p>
            <a:r>
              <a:rPr lang="en-US" sz="2800" dirty="0"/>
              <a:t>Moses offers words of blessings for Israel.</a:t>
            </a:r>
          </a:p>
          <a:p>
            <a:r>
              <a:rPr lang="en-US" sz="2800" dirty="0"/>
              <a:t>Words of eulogy remind us of the significance of Moses, even as we look forward to the significance of a Greater Prophet whose name is Jesus.</a:t>
            </a:r>
          </a:p>
        </p:txBody>
      </p:sp>
    </p:spTree>
    <p:extLst>
      <p:ext uri="{BB962C8B-B14F-4D97-AF65-F5344CB8AC3E}">
        <p14:creationId xmlns:p14="http://schemas.microsoft.com/office/powerpoint/2010/main" val="994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F712D-8372-C155-964C-61F6EBE41744}"/>
              </a:ext>
            </a:extLst>
          </p:cNvPr>
          <p:cNvSpPr txBox="1"/>
          <p:nvPr/>
        </p:nvSpPr>
        <p:spPr>
          <a:xfrm>
            <a:off x="2671024" y="3105834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06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</TotalTime>
  <Words>1274</Words>
  <Application>Microsoft Office PowerPoint</Application>
  <PresentationFormat>Widescreen</PresentationFormat>
  <Paragraphs>109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Century Gothic</vt:lpstr>
      <vt:lpstr>Wingdings 3</vt:lpstr>
      <vt:lpstr>Ion</vt:lpstr>
      <vt:lpstr>Final Words</vt:lpstr>
      <vt:lpstr>Final Words</vt:lpstr>
      <vt:lpstr>Instruction &amp; Assurance (Deut. 31)</vt:lpstr>
      <vt:lpstr>Instruction &amp; Assurance (Deut. 31)</vt:lpstr>
      <vt:lpstr>Instruction &amp; Assurance (Deut. 31)</vt:lpstr>
      <vt:lpstr>Instruction &amp; Assurance (Deut. 31)</vt:lpstr>
      <vt:lpstr>Instruction #2 (Deut. 31)</vt:lpstr>
      <vt:lpstr>Instruction #2 (Deut. 31)</vt:lpstr>
      <vt:lpstr>Instruction #2 (Deut. 31)</vt:lpstr>
      <vt:lpstr>Instruction #3 (Deut. 31-32)</vt:lpstr>
      <vt:lpstr>Instruction #3 (Deut. 31-32)</vt:lpstr>
      <vt:lpstr>Instruction #3 (Deut. 31-32)</vt:lpstr>
      <vt:lpstr>Instruction #3 (Deut. 31-32)</vt:lpstr>
      <vt:lpstr>Instruction #3 (Deut. 31-32)</vt:lpstr>
      <vt:lpstr>Instruction #3 (Deut. 31-32)</vt:lpstr>
      <vt:lpstr>Instruction #3 (Deut. 31-32)</vt:lpstr>
      <vt:lpstr>Instruction #3 (Deut. 31-32)</vt:lpstr>
      <vt:lpstr>Instruction #3 (Deut. 31-32)</vt:lpstr>
      <vt:lpstr>Blessing (Deut. 33)</vt:lpstr>
      <vt:lpstr>Blessing (Deut. 33)</vt:lpstr>
      <vt:lpstr>Blessing (Deut. 33)</vt:lpstr>
      <vt:lpstr>Blessing (Deut. 33)</vt:lpstr>
      <vt:lpstr>Eulogy (Deut. 34)</vt:lpstr>
      <vt:lpstr>Eulogy (Deut. 34)</vt:lpstr>
      <vt:lpstr>Eulogy (Deut. 34)</vt:lpstr>
      <vt:lpstr>Eulogy (Deut. 34)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Words</dc:title>
  <dc:creator>Brian Mikul</dc:creator>
  <cp:lastModifiedBy>Brian Mikul</cp:lastModifiedBy>
  <cp:revision>11</cp:revision>
  <dcterms:created xsi:type="dcterms:W3CDTF">2022-10-18T12:39:48Z</dcterms:created>
  <dcterms:modified xsi:type="dcterms:W3CDTF">2026-03-07T17:10:48Z</dcterms:modified>
</cp:coreProperties>
</file>