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8" r:id="rId3"/>
    <p:sldId id="260" r:id="rId4"/>
    <p:sldId id="267" r:id="rId5"/>
    <p:sldId id="268" r:id="rId6"/>
    <p:sldId id="257" r:id="rId7"/>
    <p:sldId id="269" r:id="rId8"/>
    <p:sldId id="270" r:id="rId9"/>
    <p:sldId id="271" r:id="rId10"/>
    <p:sldId id="259" r:id="rId11"/>
    <p:sldId id="272" r:id="rId12"/>
    <p:sldId id="273" r:id="rId13"/>
    <p:sldId id="274" r:id="rId14"/>
    <p:sldId id="275" r:id="rId15"/>
    <p:sldId id="261" r:id="rId16"/>
    <p:sldId id="276" r:id="rId17"/>
    <p:sldId id="277" r:id="rId18"/>
    <p:sldId id="278" r:id="rId19"/>
    <p:sldId id="279" r:id="rId20"/>
    <p:sldId id="262" r:id="rId21"/>
    <p:sldId id="280" r:id="rId22"/>
    <p:sldId id="281" r:id="rId23"/>
    <p:sldId id="282" r:id="rId24"/>
    <p:sldId id="283" r:id="rId25"/>
    <p:sldId id="284" r:id="rId26"/>
    <p:sldId id="264" r:id="rId27"/>
    <p:sldId id="285" r:id="rId28"/>
    <p:sldId id="286" r:id="rId29"/>
    <p:sldId id="287" r:id="rId30"/>
    <p:sldId id="288" r:id="rId31"/>
    <p:sldId id="265" r:id="rId32"/>
    <p:sldId id="289" r:id="rId33"/>
    <p:sldId id="290" r:id="rId34"/>
    <p:sldId id="291" r:id="rId35"/>
    <p:sldId id="292" r:id="rId36"/>
    <p:sldId id="266" r:id="rId37"/>
    <p:sldId id="293" r:id="rId38"/>
    <p:sldId id="294" r:id="rId39"/>
    <p:sldId id="295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014122-5EDA-4B80-A683-F18FDAA8E9AD}" v="1" dt="2026-05-01T22:06:15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modSld">
      <pc:chgData name="Brian Mikul" userId="378ea6b818ca0114" providerId="LiveId" clId="{F374762F-E36D-4E4E-B9E4-01D4E4BEDB77}" dt="2026-05-01T22:06:40.491" v="6" actId="1076"/>
      <pc:docMkLst>
        <pc:docMk/>
      </pc:docMkLst>
      <pc:sldChg chg="addSp modSp new mod">
        <pc:chgData name="Brian Mikul" userId="378ea6b818ca0114" providerId="LiveId" clId="{F374762F-E36D-4E4E-B9E4-01D4E4BEDB77}" dt="2026-05-01T22:06:40.491" v="6" actId="1076"/>
        <pc:sldMkLst>
          <pc:docMk/>
          <pc:sldMk cId="673696754" sldId="295"/>
        </pc:sldMkLst>
        <pc:spChg chg="add mod">
          <ac:chgData name="Brian Mikul" userId="378ea6b818ca0114" providerId="LiveId" clId="{F374762F-E36D-4E4E-B9E4-01D4E4BEDB77}" dt="2026-05-01T22:06:40.491" v="6" actId="1076"/>
          <ac:spMkLst>
            <pc:docMk/>
            <pc:sldMk cId="673696754" sldId="295"/>
            <ac:spMk id="2" creationId="{9A00F1F8-BD62-8413-7B92-5B67702D1E7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861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899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44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72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86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525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59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655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175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78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7827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7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155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924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016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9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3748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/>
              <a:t>Follow God’s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Joshua 1-5</a:t>
            </a:r>
          </a:p>
        </p:txBody>
      </p:sp>
    </p:spTree>
    <p:extLst>
      <p:ext uri="{BB962C8B-B14F-4D97-AF65-F5344CB8AC3E}">
        <p14:creationId xmlns:p14="http://schemas.microsoft.com/office/powerpoint/2010/main" val="855657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Watch the Bible Project video.</a:t>
            </a:r>
          </a:p>
        </p:txBody>
      </p:sp>
    </p:spTree>
    <p:extLst>
      <p:ext uri="{BB962C8B-B14F-4D97-AF65-F5344CB8AC3E}">
        <p14:creationId xmlns:p14="http://schemas.microsoft.com/office/powerpoint/2010/main" val="3024943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Big Plan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3986654"/>
          </a:xfrm>
        </p:spPr>
        <p:txBody>
          <a:bodyPr>
            <a:normAutofit/>
          </a:bodyPr>
          <a:lstStyle/>
          <a:p>
            <a:r>
              <a:rPr lang="en-US" sz="3200" dirty="0"/>
              <a:t>Read v1-3.  What is God’s big plan in the book of Joshua?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94342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Big Plan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3986654"/>
          </a:xfrm>
        </p:spPr>
        <p:txBody>
          <a:bodyPr>
            <a:normAutofit/>
          </a:bodyPr>
          <a:lstStyle/>
          <a:p>
            <a:r>
              <a:rPr lang="en-US" sz="3200" dirty="0"/>
              <a:t>Read v1-3.  What is God’s big plan in the book of Joshua?</a:t>
            </a:r>
          </a:p>
          <a:p>
            <a:r>
              <a:rPr lang="en-US" sz="3200" dirty="0"/>
              <a:t>Twice Joshua is told that God is </a:t>
            </a:r>
            <a:r>
              <a:rPr lang="en-US" sz="3200" u="sng" dirty="0"/>
              <a:t>giving</a:t>
            </a:r>
            <a:r>
              <a:rPr lang="en-US" sz="3200" dirty="0"/>
              <a:t> them the land.  Why is that significant?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36134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Big Plan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3986654"/>
          </a:xfrm>
        </p:spPr>
        <p:txBody>
          <a:bodyPr>
            <a:normAutofit/>
          </a:bodyPr>
          <a:lstStyle/>
          <a:p>
            <a:r>
              <a:rPr lang="en-US" sz="3200" dirty="0"/>
              <a:t>Read v1-3.  What is God’s big plan in the book of Joshua?</a:t>
            </a:r>
          </a:p>
          <a:p>
            <a:r>
              <a:rPr lang="en-US" sz="3200" dirty="0"/>
              <a:t>Twice Joshua is told that God is </a:t>
            </a:r>
            <a:r>
              <a:rPr lang="en-US" sz="3200" u="sng" dirty="0"/>
              <a:t>giving</a:t>
            </a:r>
            <a:r>
              <a:rPr lang="en-US" sz="3200" dirty="0"/>
              <a:t> them the land.  Why is that significant?</a:t>
            </a:r>
          </a:p>
          <a:p>
            <a:r>
              <a:rPr lang="en-US" sz="3200" dirty="0"/>
              <a:t>What implications are there for our lives?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49772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for Joshua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91724" cy="4063927"/>
          </a:xfrm>
        </p:spPr>
        <p:txBody>
          <a:bodyPr>
            <a:normAutofit/>
          </a:bodyPr>
          <a:lstStyle/>
          <a:p>
            <a:r>
              <a:rPr lang="en-US" sz="3200" dirty="0"/>
              <a:t>God’s big plan is to give Israel the Promised Land, but Joshua and the people must follow the details of God’s plan. </a:t>
            </a:r>
          </a:p>
        </p:txBody>
      </p:sp>
    </p:spTree>
    <p:extLst>
      <p:ext uri="{BB962C8B-B14F-4D97-AF65-F5344CB8AC3E}">
        <p14:creationId xmlns:p14="http://schemas.microsoft.com/office/powerpoint/2010/main" val="457091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for Joshua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91724" cy="4063927"/>
          </a:xfrm>
        </p:spPr>
        <p:txBody>
          <a:bodyPr>
            <a:normAutofit/>
          </a:bodyPr>
          <a:lstStyle/>
          <a:p>
            <a:r>
              <a:rPr lang="en-US" sz="3200" dirty="0"/>
              <a:t>God’s big plan is to give Israel the Promised Land, but Joshua and the people must follow the details of God’s plan. </a:t>
            </a:r>
          </a:p>
          <a:p>
            <a:r>
              <a:rPr lang="en-US" sz="3200" dirty="0"/>
              <a:t>Read v8.  What specific instruction is given to Joshua?</a:t>
            </a:r>
          </a:p>
        </p:txBody>
      </p:sp>
    </p:spTree>
    <p:extLst>
      <p:ext uri="{BB962C8B-B14F-4D97-AF65-F5344CB8AC3E}">
        <p14:creationId xmlns:p14="http://schemas.microsoft.com/office/powerpoint/2010/main" val="2991719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for Joshua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91724" cy="4063927"/>
          </a:xfrm>
        </p:spPr>
        <p:txBody>
          <a:bodyPr>
            <a:normAutofit/>
          </a:bodyPr>
          <a:lstStyle/>
          <a:p>
            <a:r>
              <a:rPr lang="en-US" sz="3200" dirty="0"/>
              <a:t>God’s big plan is to give Israel the Promised Land, but Joshua and the people must follow the details of God’s plan. </a:t>
            </a:r>
          </a:p>
          <a:p>
            <a:r>
              <a:rPr lang="en-US" sz="3200" dirty="0"/>
              <a:t>Read v8.  What specific instruction is given to Joshua?</a:t>
            </a:r>
          </a:p>
          <a:p>
            <a:r>
              <a:rPr lang="en-US" sz="3200" dirty="0"/>
              <a:t>In the context of Deuteronomy and Joshua 1, why is this so important?</a:t>
            </a:r>
          </a:p>
        </p:txBody>
      </p:sp>
    </p:spTree>
    <p:extLst>
      <p:ext uri="{BB962C8B-B14F-4D97-AF65-F5344CB8AC3E}">
        <p14:creationId xmlns:p14="http://schemas.microsoft.com/office/powerpoint/2010/main" val="2956318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for Joshua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91724" cy="4063927"/>
          </a:xfrm>
        </p:spPr>
        <p:txBody>
          <a:bodyPr>
            <a:normAutofit/>
          </a:bodyPr>
          <a:lstStyle/>
          <a:p>
            <a:r>
              <a:rPr lang="en-US" sz="3200" dirty="0"/>
              <a:t>God’s big plan is to give Israel the Promised Land, but Joshua and the people must follow the details of God’s plan. </a:t>
            </a:r>
          </a:p>
          <a:p>
            <a:r>
              <a:rPr lang="en-US" sz="3200" dirty="0"/>
              <a:t>Read v8.  What specific instruction is given to Joshua?</a:t>
            </a:r>
          </a:p>
          <a:p>
            <a:r>
              <a:rPr lang="en-US" sz="3200" dirty="0"/>
              <a:t>In the context of Deuteronomy and Joshua 1, why is this so important?</a:t>
            </a:r>
          </a:p>
          <a:p>
            <a:r>
              <a:rPr lang="en-US" sz="3200" dirty="0"/>
              <a:t>What implications are there for our own lives as we seek to follow God’s plan?</a:t>
            </a:r>
          </a:p>
        </p:txBody>
      </p:sp>
    </p:spTree>
    <p:extLst>
      <p:ext uri="{BB962C8B-B14F-4D97-AF65-F5344CB8AC3E}">
        <p14:creationId xmlns:p14="http://schemas.microsoft.com/office/powerpoint/2010/main" val="57394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for Joshua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846271" cy="3973775"/>
          </a:xfrm>
        </p:spPr>
        <p:txBody>
          <a:bodyPr>
            <a:normAutofit/>
          </a:bodyPr>
          <a:lstStyle/>
          <a:p>
            <a:r>
              <a:rPr lang="en-US" sz="3200" dirty="0"/>
              <a:t>Joshua will face much conflict as he follows God’s plan.</a:t>
            </a:r>
          </a:p>
        </p:txBody>
      </p:sp>
    </p:spTree>
    <p:extLst>
      <p:ext uri="{BB962C8B-B14F-4D97-AF65-F5344CB8AC3E}">
        <p14:creationId xmlns:p14="http://schemas.microsoft.com/office/powerpoint/2010/main" val="3582118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for Joshua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846271" cy="3973775"/>
          </a:xfrm>
        </p:spPr>
        <p:txBody>
          <a:bodyPr>
            <a:normAutofit/>
          </a:bodyPr>
          <a:lstStyle/>
          <a:p>
            <a:r>
              <a:rPr lang="en-US" sz="3200" dirty="0"/>
              <a:t>Joshua will face much conflict as he follows God’s plan.</a:t>
            </a:r>
          </a:p>
          <a:p>
            <a:r>
              <a:rPr lang="en-US" sz="3200" dirty="0"/>
              <a:t>Read v5-9.  What further instructions does God give him?</a:t>
            </a:r>
          </a:p>
        </p:txBody>
      </p:sp>
    </p:spTree>
    <p:extLst>
      <p:ext uri="{BB962C8B-B14F-4D97-AF65-F5344CB8AC3E}">
        <p14:creationId xmlns:p14="http://schemas.microsoft.com/office/powerpoint/2010/main" val="2709954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for Joshua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846271" cy="3973775"/>
          </a:xfrm>
        </p:spPr>
        <p:txBody>
          <a:bodyPr>
            <a:normAutofit/>
          </a:bodyPr>
          <a:lstStyle/>
          <a:p>
            <a:r>
              <a:rPr lang="en-US" sz="3200" dirty="0"/>
              <a:t>Joshua will face much conflict as he follows God’s plan.</a:t>
            </a:r>
          </a:p>
          <a:p>
            <a:r>
              <a:rPr lang="en-US" sz="3200" dirty="0"/>
              <a:t>Read v5-9.  What further instructions does God give him?</a:t>
            </a:r>
          </a:p>
          <a:p>
            <a:r>
              <a:rPr lang="en-US" sz="3200" dirty="0"/>
              <a:t>How might following God’s plan today require you to be strong and courageous?</a:t>
            </a:r>
          </a:p>
        </p:txBody>
      </p:sp>
    </p:spTree>
    <p:extLst>
      <p:ext uri="{BB962C8B-B14F-4D97-AF65-F5344CB8AC3E}">
        <p14:creationId xmlns:p14="http://schemas.microsoft.com/office/powerpoint/2010/main" val="3713204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for Joshua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846271" cy="3973775"/>
          </a:xfrm>
        </p:spPr>
        <p:txBody>
          <a:bodyPr>
            <a:normAutofit/>
          </a:bodyPr>
          <a:lstStyle/>
          <a:p>
            <a:r>
              <a:rPr lang="en-US" sz="3200" dirty="0"/>
              <a:t>Joshua will face much conflict as he follows God’s plan.</a:t>
            </a:r>
          </a:p>
          <a:p>
            <a:r>
              <a:rPr lang="en-US" sz="3200" dirty="0"/>
              <a:t>Read v5-9.  What further instructions does God give him?</a:t>
            </a:r>
          </a:p>
          <a:p>
            <a:r>
              <a:rPr lang="en-US" sz="3200" dirty="0"/>
              <a:t>How might following God’s plan today require you to be strong and courageous?</a:t>
            </a:r>
          </a:p>
          <a:p>
            <a:r>
              <a:rPr lang="en-US" sz="3200" dirty="0"/>
              <a:t>What assurances does God give Joshua?</a:t>
            </a:r>
          </a:p>
        </p:txBody>
      </p:sp>
    </p:spTree>
    <p:extLst>
      <p:ext uri="{BB962C8B-B14F-4D97-AF65-F5344CB8AC3E}">
        <p14:creationId xmlns:p14="http://schemas.microsoft.com/office/powerpoint/2010/main" val="1451711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for Joshua (Joshua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846271" cy="3973775"/>
          </a:xfrm>
        </p:spPr>
        <p:txBody>
          <a:bodyPr>
            <a:normAutofit/>
          </a:bodyPr>
          <a:lstStyle/>
          <a:p>
            <a:r>
              <a:rPr lang="en-US" sz="3200" dirty="0"/>
              <a:t>Joshua will face much conflict as he follows God’s plan.</a:t>
            </a:r>
          </a:p>
          <a:p>
            <a:r>
              <a:rPr lang="en-US" sz="3200" dirty="0"/>
              <a:t>Read v5-9.  What further instructions does God give him?</a:t>
            </a:r>
          </a:p>
          <a:p>
            <a:r>
              <a:rPr lang="en-US" sz="3200" dirty="0"/>
              <a:t>How might following God’s plan today require you to be strong and courageous?</a:t>
            </a:r>
          </a:p>
          <a:p>
            <a:r>
              <a:rPr lang="en-US" sz="3200" dirty="0"/>
              <a:t>What assurances does God give Joshua?</a:t>
            </a:r>
          </a:p>
          <a:p>
            <a:r>
              <a:rPr lang="en-US" sz="3200" dirty="0"/>
              <a:t>How might those assurances help you face conflict as you follow God’s plan today?</a:t>
            </a:r>
          </a:p>
        </p:txBody>
      </p:sp>
    </p:spTree>
    <p:extLst>
      <p:ext uri="{BB962C8B-B14F-4D97-AF65-F5344CB8AC3E}">
        <p14:creationId xmlns:p14="http://schemas.microsoft.com/office/powerpoint/2010/main" val="2854557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Rahab (Joshua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537178" cy="4063927"/>
          </a:xfrm>
        </p:spPr>
        <p:txBody>
          <a:bodyPr>
            <a:normAutofit/>
          </a:bodyPr>
          <a:lstStyle/>
          <a:p>
            <a:r>
              <a:rPr lang="en-US" sz="3200" dirty="0"/>
              <a:t>Read v9-11.  What has Rahab heard about God and His plan?</a:t>
            </a:r>
          </a:p>
        </p:txBody>
      </p:sp>
    </p:spTree>
    <p:extLst>
      <p:ext uri="{BB962C8B-B14F-4D97-AF65-F5344CB8AC3E}">
        <p14:creationId xmlns:p14="http://schemas.microsoft.com/office/powerpoint/2010/main" val="2068497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Rahab (Joshua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537178" cy="4063927"/>
          </a:xfrm>
        </p:spPr>
        <p:txBody>
          <a:bodyPr>
            <a:normAutofit/>
          </a:bodyPr>
          <a:lstStyle/>
          <a:p>
            <a:r>
              <a:rPr lang="en-US" sz="3200" dirty="0"/>
              <a:t>Read v9-11.  What has Rahab heard about God and His plan?</a:t>
            </a:r>
          </a:p>
          <a:p>
            <a:r>
              <a:rPr lang="en-US" sz="3200" dirty="0"/>
              <a:t>Does she believe what she has heard?</a:t>
            </a:r>
          </a:p>
        </p:txBody>
      </p:sp>
    </p:spTree>
    <p:extLst>
      <p:ext uri="{BB962C8B-B14F-4D97-AF65-F5344CB8AC3E}">
        <p14:creationId xmlns:p14="http://schemas.microsoft.com/office/powerpoint/2010/main" val="3023200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Rahab (Joshua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537178" cy="4063927"/>
          </a:xfrm>
        </p:spPr>
        <p:txBody>
          <a:bodyPr>
            <a:normAutofit/>
          </a:bodyPr>
          <a:lstStyle/>
          <a:p>
            <a:r>
              <a:rPr lang="en-US" sz="3200" dirty="0"/>
              <a:t>Read v9-11.  What has Rahab heard about God and His plan?</a:t>
            </a:r>
          </a:p>
          <a:p>
            <a:r>
              <a:rPr lang="en-US" sz="3200" dirty="0"/>
              <a:t>Does she believe what she has heard?</a:t>
            </a:r>
          </a:p>
          <a:p>
            <a:r>
              <a:rPr lang="en-US" sz="3200" dirty="0"/>
              <a:t>How does she act upon it (see also Hebrews 11:31)?</a:t>
            </a:r>
          </a:p>
        </p:txBody>
      </p:sp>
    </p:spTree>
    <p:extLst>
      <p:ext uri="{BB962C8B-B14F-4D97-AF65-F5344CB8AC3E}">
        <p14:creationId xmlns:p14="http://schemas.microsoft.com/office/powerpoint/2010/main" val="4232066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Rahab (Joshua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537178" cy="4063927"/>
          </a:xfrm>
        </p:spPr>
        <p:txBody>
          <a:bodyPr>
            <a:normAutofit/>
          </a:bodyPr>
          <a:lstStyle/>
          <a:p>
            <a:r>
              <a:rPr lang="en-US" sz="3200" dirty="0"/>
              <a:t>Read v9-11.  What has Rahab heard about God and His plan?</a:t>
            </a:r>
          </a:p>
          <a:p>
            <a:r>
              <a:rPr lang="en-US" sz="3200" dirty="0"/>
              <a:t>Does she believe what she has heard?</a:t>
            </a:r>
          </a:p>
          <a:p>
            <a:r>
              <a:rPr lang="en-US" sz="3200" dirty="0"/>
              <a:t>How does she act upon it (see also Hebrews 11:31)?</a:t>
            </a:r>
          </a:p>
          <a:p>
            <a:r>
              <a:rPr lang="en-US" sz="3200" dirty="0"/>
              <a:t>What significance does her story have for Israel (v24)?</a:t>
            </a:r>
          </a:p>
        </p:txBody>
      </p:sp>
    </p:spTree>
    <p:extLst>
      <p:ext uri="{BB962C8B-B14F-4D97-AF65-F5344CB8AC3E}">
        <p14:creationId xmlns:p14="http://schemas.microsoft.com/office/powerpoint/2010/main" val="8517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Rahab (Joshua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537178" cy="4063927"/>
          </a:xfrm>
        </p:spPr>
        <p:txBody>
          <a:bodyPr>
            <a:normAutofit/>
          </a:bodyPr>
          <a:lstStyle/>
          <a:p>
            <a:r>
              <a:rPr lang="en-US" sz="3200" dirty="0"/>
              <a:t>Read v9-11.  What has Rahab heard about God and His plan?</a:t>
            </a:r>
          </a:p>
          <a:p>
            <a:r>
              <a:rPr lang="en-US" sz="3200" dirty="0"/>
              <a:t>Does she believe what she has heard?</a:t>
            </a:r>
          </a:p>
          <a:p>
            <a:r>
              <a:rPr lang="en-US" sz="3200" dirty="0"/>
              <a:t>How does she act upon it (see also Hebrews 11:31)?</a:t>
            </a:r>
          </a:p>
          <a:p>
            <a:r>
              <a:rPr lang="en-US" sz="3200" dirty="0"/>
              <a:t>What significance does her story have for Israel (v24)?</a:t>
            </a:r>
          </a:p>
          <a:p>
            <a:r>
              <a:rPr lang="en-US" sz="3200" dirty="0"/>
              <a:t>What significance does her story have for us today?</a:t>
            </a:r>
          </a:p>
        </p:txBody>
      </p:sp>
    </p:spTree>
    <p:extLst>
      <p:ext uri="{BB962C8B-B14F-4D97-AF65-F5344CB8AC3E}">
        <p14:creationId xmlns:p14="http://schemas.microsoft.com/office/powerpoint/2010/main" val="533125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Crossing the Jordan (Joshua 3-4)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81876" cy="3986654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crossing the flooded Jordan River?  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16700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Crossing the Jordan (Joshua 3-4)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81876" cy="3986654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crossing the flooded Jordan River?  </a:t>
            </a:r>
          </a:p>
          <a:p>
            <a:r>
              <a:rPr lang="en-US" sz="3200" dirty="0"/>
              <a:t>Who leads them, and why is this significant?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42802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Crossing the Jordan (Joshua 3-4)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81876" cy="3986654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crossing the flooded Jordan River?  </a:t>
            </a:r>
          </a:p>
          <a:p>
            <a:r>
              <a:rPr lang="en-US" sz="3200" dirty="0"/>
              <a:t>Who leads them, and why is this significant?</a:t>
            </a:r>
          </a:p>
          <a:p>
            <a:r>
              <a:rPr lang="en-US" sz="3200" dirty="0"/>
              <a:t>Is all of this a typical plan for crossing a flooded river?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94476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Crossing the Jordan (Joshua 3-4)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81876" cy="3986654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crossing the flooded Jordan River?  </a:t>
            </a:r>
          </a:p>
          <a:p>
            <a:r>
              <a:rPr lang="en-US" sz="3200" dirty="0"/>
              <a:t>Who leads them, and why is this significant?</a:t>
            </a:r>
          </a:p>
          <a:p>
            <a:r>
              <a:rPr lang="en-US" sz="3200" dirty="0"/>
              <a:t>Is all of this a typical plan for crossing a flooded river?</a:t>
            </a:r>
          </a:p>
          <a:p>
            <a:r>
              <a:rPr lang="en-US" sz="3200" dirty="0"/>
              <a:t>What was required of Israel to follow these instructions?</a:t>
            </a:r>
          </a:p>
        </p:txBody>
      </p:sp>
    </p:spTree>
    <p:extLst>
      <p:ext uri="{BB962C8B-B14F-4D97-AF65-F5344CB8AC3E}">
        <p14:creationId xmlns:p14="http://schemas.microsoft.com/office/powerpoint/2010/main" val="1090090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Crossing the Jordan (Joshua 3-4)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81876" cy="3986654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crossing the flooded Jordan River?  </a:t>
            </a:r>
          </a:p>
          <a:p>
            <a:r>
              <a:rPr lang="en-US" sz="3200" dirty="0"/>
              <a:t>Who leads them, and why is this significant?</a:t>
            </a:r>
          </a:p>
          <a:p>
            <a:r>
              <a:rPr lang="en-US" sz="3200" dirty="0"/>
              <a:t>Is all of this a typical plan for crossing a flooded river?</a:t>
            </a:r>
          </a:p>
          <a:p>
            <a:r>
              <a:rPr lang="en-US" sz="3200" dirty="0"/>
              <a:t>What was required of Israel to follow these instructions?</a:t>
            </a:r>
          </a:p>
          <a:p>
            <a:r>
              <a:rPr lang="en-US" sz="3200" dirty="0"/>
              <a:t>What happens?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53049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Crossing the Jordan (Joshua 3-4)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81876" cy="3986654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crossing the flooded Jordan River?  </a:t>
            </a:r>
          </a:p>
          <a:p>
            <a:r>
              <a:rPr lang="en-US" sz="3200" dirty="0"/>
              <a:t>Who leads them, and why is this significant?</a:t>
            </a:r>
          </a:p>
          <a:p>
            <a:r>
              <a:rPr lang="en-US" sz="3200" dirty="0"/>
              <a:t>Is all of this a typical plan for crossing a flooded river?</a:t>
            </a:r>
          </a:p>
          <a:p>
            <a:r>
              <a:rPr lang="en-US" sz="3200" dirty="0"/>
              <a:t>What was required of Israel to follow these instructions?</a:t>
            </a:r>
          </a:p>
          <a:p>
            <a:r>
              <a:rPr lang="en-US" sz="3200" dirty="0"/>
              <a:t>What happens?</a:t>
            </a:r>
          </a:p>
          <a:p>
            <a:r>
              <a:rPr lang="en-US" sz="3200" dirty="0"/>
              <a:t>Read 4:23-24.  Why does God do it this way?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1262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Land (Joshua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0730361" cy="3948017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them after they cross the river (v1-9)?</a:t>
            </a:r>
          </a:p>
        </p:txBody>
      </p:sp>
    </p:spTree>
    <p:extLst>
      <p:ext uri="{BB962C8B-B14F-4D97-AF65-F5344CB8AC3E}">
        <p14:creationId xmlns:p14="http://schemas.microsoft.com/office/powerpoint/2010/main" val="3444309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Land (Joshua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0730361" cy="3948017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them after they cross the river (v1-9)?</a:t>
            </a:r>
          </a:p>
          <a:p>
            <a:r>
              <a:rPr lang="en-US" sz="3200" dirty="0"/>
              <a:t>Does this seem like a good military plan?</a:t>
            </a:r>
          </a:p>
        </p:txBody>
      </p:sp>
    </p:spTree>
    <p:extLst>
      <p:ext uri="{BB962C8B-B14F-4D97-AF65-F5344CB8AC3E}">
        <p14:creationId xmlns:p14="http://schemas.microsoft.com/office/powerpoint/2010/main" val="2833808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Land (Joshua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0730361" cy="3948017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them after they cross the river (v1-9)?</a:t>
            </a:r>
          </a:p>
          <a:p>
            <a:r>
              <a:rPr lang="en-US" sz="3200" dirty="0"/>
              <a:t>Does this seem like a good military plan?</a:t>
            </a:r>
          </a:p>
          <a:p>
            <a:r>
              <a:rPr lang="en-US" sz="3200" dirty="0"/>
              <a:t>Why do you think God commands this now?</a:t>
            </a:r>
          </a:p>
        </p:txBody>
      </p:sp>
    </p:spTree>
    <p:extLst>
      <p:ext uri="{BB962C8B-B14F-4D97-AF65-F5344CB8AC3E}">
        <p14:creationId xmlns:p14="http://schemas.microsoft.com/office/powerpoint/2010/main" val="155557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Land (Joshua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0730361" cy="3948017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them after they cross the river (v1-9)?</a:t>
            </a:r>
          </a:p>
          <a:p>
            <a:r>
              <a:rPr lang="en-US" sz="3200" dirty="0"/>
              <a:t>Does this seem like a good military plan?</a:t>
            </a:r>
          </a:p>
          <a:p>
            <a:r>
              <a:rPr lang="en-US" sz="3200" dirty="0"/>
              <a:t>Why do you think God commands this now?</a:t>
            </a:r>
          </a:p>
          <a:p>
            <a:r>
              <a:rPr lang="en-US" sz="3200" dirty="0"/>
              <a:t>When might obedience to God’s plan seem a bit unusual or even crazy today?</a:t>
            </a:r>
          </a:p>
        </p:txBody>
      </p:sp>
    </p:spTree>
    <p:extLst>
      <p:ext uri="{BB962C8B-B14F-4D97-AF65-F5344CB8AC3E}">
        <p14:creationId xmlns:p14="http://schemas.microsoft.com/office/powerpoint/2010/main" val="1828314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Land (Joshua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0730361" cy="3948017"/>
          </a:xfrm>
        </p:spPr>
        <p:txBody>
          <a:bodyPr>
            <a:normAutofit/>
          </a:bodyPr>
          <a:lstStyle/>
          <a:p>
            <a:r>
              <a:rPr lang="en-US" sz="3200" dirty="0"/>
              <a:t>What is God’s plan for them after they cross the river (v1-9)?</a:t>
            </a:r>
          </a:p>
          <a:p>
            <a:r>
              <a:rPr lang="en-US" sz="3200" dirty="0"/>
              <a:t>Does this seem like a good military plan?</a:t>
            </a:r>
          </a:p>
          <a:p>
            <a:r>
              <a:rPr lang="en-US" sz="3200" dirty="0"/>
              <a:t>Why do you think God commands this now?</a:t>
            </a:r>
          </a:p>
          <a:p>
            <a:r>
              <a:rPr lang="en-US" sz="3200" dirty="0"/>
              <a:t>When might obedience to God’s plan seem a bit unusual or even crazy today?</a:t>
            </a:r>
          </a:p>
          <a:p>
            <a:r>
              <a:rPr lang="en-US" sz="3200" dirty="0"/>
              <a:t>What is required of us to obey God in those situations?</a:t>
            </a:r>
          </a:p>
        </p:txBody>
      </p:sp>
    </p:spTree>
    <p:extLst>
      <p:ext uri="{BB962C8B-B14F-4D97-AF65-F5344CB8AC3E}">
        <p14:creationId xmlns:p14="http://schemas.microsoft.com/office/powerpoint/2010/main" val="11973404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Confrontation (Joshua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37178" cy="3870744"/>
          </a:xfrm>
        </p:spPr>
        <p:txBody>
          <a:bodyPr>
            <a:normAutofit/>
          </a:bodyPr>
          <a:lstStyle/>
          <a:p>
            <a:r>
              <a:rPr lang="en-US" sz="3200" dirty="0"/>
              <a:t>Who appears to Joshua in v13-15?</a:t>
            </a:r>
          </a:p>
        </p:txBody>
      </p:sp>
    </p:spTree>
    <p:extLst>
      <p:ext uri="{BB962C8B-B14F-4D97-AF65-F5344CB8AC3E}">
        <p14:creationId xmlns:p14="http://schemas.microsoft.com/office/powerpoint/2010/main" val="1396873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Confrontation (Joshua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37178" cy="3870744"/>
          </a:xfrm>
        </p:spPr>
        <p:txBody>
          <a:bodyPr>
            <a:normAutofit/>
          </a:bodyPr>
          <a:lstStyle/>
          <a:p>
            <a:r>
              <a:rPr lang="en-US" sz="3200" dirty="0"/>
              <a:t>Who appears to Joshua in v13-15?</a:t>
            </a:r>
          </a:p>
          <a:p>
            <a:r>
              <a:rPr lang="en-US" sz="3200" dirty="0"/>
              <a:t>Whose side is he on?</a:t>
            </a:r>
          </a:p>
        </p:txBody>
      </p:sp>
    </p:spTree>
    <p:extLst>
      <p:ext uri="{BB962C8B-B14F-4D97-AF65-F5344CB8AC3E}">
        <p14:creationId xmlns:p14="http://schemas.microsoft.com/office/powerpoint/2010/main" val="39535371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Confrontation (Joshua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37178" cy="3870744"/>
          </a:xfrm>
        </p:spPr>
        <p:txBody>
          <a:bodyPr>
            <a:normAutofit/>
          </a:bodyPr>
          <a:lstStyle/>
          <a:p>
            <a:r>
              <a:rPr lang="en-US" sz="3200" dirty="0"/>
              <a:t>Who appears to Joshua in v13-15?</a:t>
            </a:r>
          </a:p>
          <a:p>
            <a:r>
              <a:rPr lang="en-US" sz="3200" dirty="0"/>
              <a:t>Whose side is he on?</a:t>
            </a:r>
          </a:p>
          <a:p>
            <a:r>
              <a:rPr lang="en-US" sz="3200" dirty="0"/>
              <a:t>What lessons can we learn from this?</a:t>
            </a:r>
          </a:p>
        </p:txBody>
      </p:sp>
    </p:spTree>
    <p:extLst>
      <p:ext uri="{BB962C8B-B14F-4D97-AF65-F5344CB8AC3E}">
        <p14:creationId xmlns:p14="http://schemas.microsoft.com/office/powerpoint/2010/main" val="12949395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Confrontation (Joshua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37178" cy="3870744"/>
          </a:xfrm>
        </p:spPr>
        <p:txBody>
          <a:bodyPr>
            <a:normAutofit/>
          </a:bodyPr>
          <a:lstStyle/>
          <a:p>
            <a:r>
              <a:rPr lang="en-US" sz="3200" dirty="0"/>
              <a:t>Who appears to Joshua in v13-15?</a:t>
            </a:r>
          </a:p>
          <a:p>
            <a:r>
              <a:rPr lang="en-US" sz="3200" dirty="0"/>
              <a:t>Whose side is he on?</a:t>
            </a:r>
          </a:p>
          <a:p>
            <a:r>
              <a:rPr lang="en-US" sz="3200" dirty="0"/>
              <a:t>What lessons can we learn from this?</a:t>
            </a:r>
          </a:p>
          <a:p>
            <a:r>
              <a:rPr lang="en-US" sz="3200" dirty="0"/>
              <a:t>How does Joshua respond, and why is that significant?</a:t>
            </a:r>
          </a:p>
        </p:txBody>
      </p:sp>
    </p:spTree>
    <p:extLst>
      <p:ext uri="{BB962C8B-B14F-4D97-AF65-F5344CB8AC3E}">
        <p14:creationId xmlns:p14="http://schemas.microsoft.com/office/powerpoint/2010/main" val="1206088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Confrontation (Joshua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37178" cy="3870744"/>
          </a:xfrm>
        </p:spPr>
        <p:txBody>
          <a:bodyPr>
            <a:normAutofit/>
          </a:bodyPr>
          <a:lstStyle/>
          <a:p>
            <a:r>
              <a:rPr lang="en-US" sz="3200" dirty="0"/>
              <a:t>Who appears to Joshua in v13-15?</a:t>
            </a:r>
          </a:p>
          <a:p>
            <a:r>
              <a:rPr lang="en-US" sz="3200" dirty="0"/>
              <a:t>Whose side is he on?</a:t>
            </a:r>
          </a:p>
          <a:p>
            <a:r>
              <a:rPr lang="en-US" sz="3200" dirty="0"/>
              <a:t>What lessons can we learn from this?</a:t>
            </a:r>
          </a:p>
          <a:p>
            <a:r>
              <a:rPr lang="en-US" sz="3200" dirty="0"/>
              <a:t>How does Joshua respond, and why is that significant?</a:t>
            </a:r>
          </a:p>
          <a:p>
            <a:r>
              <a:rPr lang="en-US" sz="3200" dirty="0"/>
              <a:t>Whose plan must they follow as they go into battle?  Who is in charge – Joshua or the Lord?</a:t>
            </a:r>
          </a:p>
        </p:txBody>
      </p:sp>
    </p:spTree>
    <p:extLst>
      <p:ext uri="{BB962C8B-B14F-4D97-AF65-F5344CB8AC3E}">
        <p14:creationId xmlns:p14="http://schemas.microsoft.com/office/powerpoint/2010/main" val="2056389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53087" cy="4063927"/>
          </a:xfrm>
        </p:spPr>
        <p:txBody>
          <a:bodyPr>
            <a:normAutofit/>
          </a:bodyPr>
          <a:lstStyle/>
          <a:p>
            <a:r>
              <a:rPr lang="en-US" sz="3200" dirty="0"/>
              <a:t>God has a plan to give Israel the Promised Land, but they must follow His plan.</a:t>
            </a:r>
          </a:p>
        </p:txBody>
      </p:sp>
    </p:spTree>
    <p:extLst>
      <p:ext uri="{BB962C8B-B14F-4D97-AF65-F5344CB8AC3E}">
        <p14:creationId xmlns:p14="http://schemas.microsoft.com/office/powerpoint/2010/main" val="40562753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53087" cy="4063927"/>
          </a:xfrm>
        </p:spPr>
        <p:txBody>
          <a:bodyPr>
            <a:normAutofit/>
          </a:bodyPr>
          <a:lstStyle/>
          <a:p>
            <a:r>
              <a:rPr lang="en-US" sz="3200" dirty="0"/>
              <a:t>God has a plan to give Israel the Promised Land, but they must follow His plan.</a:t>
            </a:r>
          </a:p>
          <a:p>
            <a:r>
              <a:rPr lang="en-US" sz="3200" dirty="0"/>
              <a:t>God has a plan for us too, and we must follow God’s plan in the same ways.</a:t>
            </a:r>
          </a:p>
        </p:txBody>
      </p:sp>
    </p:spTree>
    <p:extLst>
      <p:ext uri="{BB962C8B-B14F-4D97-AF65-F5344CB8AC3E}">
        <p14:creationId xmlns:p14="http://schemas.microsoft.com/office/powerpoint/2010/main" val="1611475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53087" cy="4063927"/>
          </a:xfrm>
        </p:spPr>
        <p:txBody>
          <a:bodyPr>
            <a:normAutofit/>
          </a:bodyPr>
          <a:lstStyle/>
          <a:p>
            <a:r>
              <a:rPr lang="en-US" sz="3200" dirty="0"/>
              <a:t>God has a plan to give Israel the Promised Land, but they must follow His plan.</a:t>
            </a:r>
          </a:p>
          <a:p>
            <a:r>
              <a:rPr lang="en-US" sz="3200" dirty="0"/>
              <a:t>God has a plan for us too, and we must follow God’s plan in the same ways.</a:t>
            </a:r>
          </a:p>
          <a:p>
            <a:pPr lvl="1"/>
            <a:r>
              <a:rPr lang="en-US" sz="2800" dirty="0"/>
              <a:t>Know and obey God’s Word.</a:t>
            </a:r>
          </a:p>
          <a:p>
            <a:pPr lvl="1"/>
            <a:r>
              <a:rPr lang="en-US" sz="2800" dirty="0"/>
              <a:t>Remember God’s presence, and be strong and courageous.</a:t>
            </a:r>
          </a:p>
          <a:p>
            <a:pPr lvl="1"/>
            <a:r>
              <a:rPr lang="en-US" sz="2800" dirty="0"/>
              <a:t>Believe what God says, and act upon it.</a:t>
            </a:r>
          </a:p>
          <a:p>
            <a:pPr lvl="1"/>
            <a:r>
              <a:rPr lang="en-US" sz="2800" dirty="0"/>
              <a:t>Remember whose plan to follow.</a:t>
            </a:r>
          </a:p>
        </p:txBody>
      </p:sp>
    </p:spTree>
    <p:extLst>
      <p:ext uri="{BB962C8B-B14F-4D97-AF65-F5344CB8AC3E}">
        <p14:creationId xmlns:p14="http://schemas.microsoft.com/office/powerpoint/2010/main" val="9833924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00F1F8-BD62-8413-7B92-5B67702D1E74}"/>
              </a:ext>
            </a:extLst>
          </p:cNvPr>
          <p:cNvSpPr txBox="1"/>
          <p:nvPr/>
        </p:nvSpPr>
        <p:spPr>
          <a:xfrm>
            <a:off x="2864498" y="3433665"/>
            <a:ext cx="7417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9675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112</TotalTime>
  <Words>1494</Words>
  <Application>Microsoft Office PowerPoint</Application>
  <PresentationFormat>Widescreen</PresentationFormat>
  <Paragraphs>148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Trebuchet MS</vt:lpstr>
      <vt:lpstr>Berlin</vt:lpstr>
      <vt:lpstr>Follow God’s Plan</vt:lpstr>
      <vt:lpstr>Overview</vt:lpstr>
      <vt:lpstr>God’s Big Plan (Joshua 1)</vt:lpstr>
      <vt:lpstr>God’s Big Plan (Joshua 1)</vt:lpstr>
      <vt:lpstr>God’s Big Plan (Joshua 1)</vt:lpstr>
      <vt:lpstr>Instructions for Joshua (Joshua 1)</vt:lpstr>
      <vt:lpstr>Instructions for Joshua (Joshua 1)</vt:lpstr>
      <vt:lpstr>Instructions for Joshua (Joshua 1)</vt:lpstr>
      <vt:lpstr>Instructions for Joshua (Joshua 1)</vt:lpstr>
      <vt:lpstr>Instructions for Joshua (Joshua 1)</vt:lpstr>
      <vt:lpstr>Instructions for Joshua (Joshua 1)</vt:lpstr>
      <vt:lpstr>Instructions for Joshua (Joshua 1)</vt:lpstr>
      <vt:lpstr>Instructions for Joshua (Joshua 1)</vt:lpstr>
      <vt:lpstr>Instructions for Joshua (Joshua 1)</vt:lpstr>
      <vt:lpstr>Rahab (Joshua 2)</vt:lpstr>
      <vt:lpstr>Rahab (Joshua 2)</vt:lpstr>
      <vt:lpstr>Rahab (Joshua 2)</vt:lpstr>
      <vt:lpstr>Rahab (Joshua 2)</vt:lpstr>
      <vt:lpstr>Rahab (Joshua 2)</vt:lpstr>
      <vt:lpstr>Crossing the Jordan (Joshua 3-4)</vt:lpstr>
      <vt:lpstr>Crossing the Jordan (Joshua 3-4)</vt:lpstr>
      <vt:lpstr>Crossing the Jordan (Joshua 3-4)</vt:lpstr>
      <vt:lpstr>Crossing the Jordan (Joshua 3-4)</vt:lpstr>
      <vt:lpstr>Crossing the Jordan (Joshua 3-4)</vt:lpstr>
      <vt:lpstr>Crossing the Jordan (Joshua 3-4)</vt:lpstr>
      <vt:lpstr>In the Land (Joshua 5)</vt:lpstr>
      <vt:lpstr>In the Land (Joshua 5)</vt:lpstr>
      <vt:lpstr>In the Land (Joshua 5)</vt:lpstr>
      <vt:lpstr>In the Land (Joshua 5)</vt:lpstr>
      <vt:lpstr>In the Land (Joshua 5)</vt:lpstr>
      <vt:lpstr>The First Confrontation (Joshua 5)</vt:lpstr>
      <vt:lpstr>The First Confrontation (Joshua 5)</vt:lpstr>
      <vt:lpstr>The First Confrontation (Joshua 5)</vt:lpstr>
      <vt:lpstr>The First Confrontation (Joshua 5)</vt:lpstr>
      <vt:lpstr>The First Confrontation (Joshua 5)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 God’s Plan</dc:title>
  <dc:creator>Brian Mikul</dc:creator>
  <cp:lastModifiedBy>Brian Mikul</cp:lastModifiedBy>
  <cp:revision>12</cp:revision>
  <dcterms:created xsi:type="dcterms:W3CDTF">2022-10-27T13:03:27Z</dcterms:created>
  <dcterms:modified xsi:type="dcterms:W3CDTF">2026-05-01T22:06:51Z</dcterms:modified>
</cp:coreProperties>
</file>