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81" r:id="rId10"/>
    <p:sldId id="258" r:id="rId11"/>
    <p:sldId id="270" r:id="rId12"/>
    <p:sldId id="271" r:id="rId13"/>
    <p:sldId id="272" r:id="rId14"/>
    <p:sldId id="273" r:id="rId15"/>
    <p:sldId id="274" r:id="rId16"/>
    <p:sldId id="259" r:id="rId17"/>
    <p:sldId id="275" r:id="rId18"/>
    <p:sldId id="276" r:id="rId19"/>
    <p:sldId id="277" r:id="rId20"/>
    <p:sldId id="278" r:id="rId21"/>
    <p:sldId id="279" r:id="rId22"/>
    <p:sldId id="280" r:id="rId23"/>
    <p:sldId id="260" r:id="rId24"/>
    <p:sldId id="282" r:id="rId25"/>
    <p:sldId id="283" r:id="rId26"/>
    <p:sldId id="284" r:id="rId27"/>
    <p:sldId id="262" r:id="rId28"/>
    <p:sldId id="285" r:id="rId29"/>
    <p:sldId id="286" r:id="rId30"/>
    <p:sldId id="287" r:id="rId31"/>
    <p:sldId id="288" r:id="rId32"/>
    <p:sldId id="289" r:id="rId33"/>
    <p:sldId id="263" r:id="rId34"/>
    <p:sldId id="290" r:id="rId35"/>
    <p:sldId id="29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9F8ED7-2778-49C7-8C43-A39B98080AAE}" v="1" dt="2026-05-01T22:07:59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delSld modSld">
      <pc:chgData name="Brian Mikul" userId="378ea6b818ca0114" providerId="LiveId" clId="{F374762F-E36D-4E4E-B9E4-01D4E4BEDB77}" dt="2026-05-01T22:07:59.895" v="2"/>
      <pc:docMkLst>
        <pc:docMk/>
      </pc:docMkLst>
      <pc:sldChg chg="del">
        <pc:chgData name="Brian Mikul" userId="378ea6b818ca0114" providerId="LiveId" clId="{F374762F-E36D-4E4E-B9E4-01D4E4BEDB77}" dt="2026-05-01T22:07:46.789" v="1" actId="2696"/>
        <pc:sldMkLst>
          <pc:docMk/>
          <pc:sldMk cId="2197959401" sldId="261"/>
        </pc:sldMkLst>
      </pc:sldChg>
      <pc:sldChg chg="modSp mod">
        <pc:chgData name="Brian Mikul" userId="378ea6b818ca0114" providerId="LiveId" clId="{F374762F-E36D-4E4E-B9E4-01D4E4BEDB77}" dt="2026-05-01T22:07:42.957" v="0" actId="20577"/>
        <pc:sldMkLst>
          <pc:docMk/>
          <pc:sldMk cId="602904854" sldId="284"/>
        </pc:sldMkLst>
        <pc:spChg chg="mod">
          <ac:chgData name="Brian Mikul" userId="378ea6b818ca0114" providerId="LiveId" clId="{F374762F-E36D-4E4E-B9E4-01D4E4BEDB77}" dt="2026-05-01T22:07:42.957" v="0" actId="20577"/>
          <ac:spMkLst>
            <pc:docMk/>
            <pc:sldMk cId="602904854" sldId="284"/>
            <ac:spMk id="3" creationId="{00000000-0000-0000-0000-000000000000}"/>
          </ac:spMkLst>
        </pc:spChg>
      </pc:sldChg>
      <pc:sldChg chg="add">
        <pc:chgData name="Brian Mikul" userId="378ea6b818ca0114" providerId="LiveId" clId="{F374762F-E36D-4E4E-B9E4-01D4E4BEDB77}" dt="2026-05-01T22:07:59.895" v="2"/>
        <pc:sldMkLst>
          <pc:docMk/>
          <pc:sldMk cId="673696754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4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5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90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12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27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45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12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60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89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4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75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1658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24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13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253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18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94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0076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Faithfulness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Joshua 5-9</a:t>
            </a:r>
          </a:p>
        </p:txBody>
      </p:sp>
    </p:spTree>
    <p:extLst>
      <p:ext uri="{BB962C8B-B14F-4D97-AF65-F5344CB8AC3E}">
        <p14:creationId xmlns:p14="http://schemas.microsoft.com/office/powerpoint/2010/main" val="256973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</p:txBody>
      </p:sp>
    </p:spTree>
    <p:extLst>
      <p:ext uri="{BB962C8B-B14F-4D97-AF65-F5344CB8AC3E}">
        <p14:creationId xmlns:p14="http://schemas.microsoft.com/office/powerpoint/2010/main" val="384128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Read v3-5.  What instructions does God give for taking Jericho?</a:t>
            </a:r>
          </a:p>
        </p:txBody>
      </p:sp>
    </p:spTree>
    <p:extLst>
      <p:ext uri="{BB962C8B-B14F-4D97-AF65-F5344CB8AC3E}">
        <p14:creationId xmlns:p14="http://schemas.microsoft.com/office/powerpoint/2010/main" val="3426041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Read v3-5.  What instructions does God give for taking Jericho?</a:t>
            </a:r>
          </a:p>
          <a:p>
            <a:r>
              <a:rPr lang="en-US" sz="2800" dirty="0"/>
              <a:t>Do you think this is a typical battle plan?</a:t>
            </a:r>
          </a:p>
        </p:txBody>
      </p:sp>
    </p:spTree>
    <p:extLst>
      <p:ext uri="{BB962C8B-B14F-4D97-AF65-F5344CB8AC3E}">
        <p14:creationId xmlns:p14="http://schemas.microsoft.com/office/powerpoint/2010/main" val="298183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Read v3-5.  What instructions does God give for taking Jericho?</a:t>
            </a:r>
          </a:p>
          <a:p>
            <a:r>
              <a:rPr lang="en-US" sz="2800" dirty="0"/>
              <a:t>Do you think this is a typical battle plan?</a:t>
            </a:r>
          </a:p>
          <a:p>
            <a:r>
              <a:rPr lang="en-US" sz="2800" dirty="0"/>
              <a:t>How might the people of Jericho have responded by days 5 &amp; 6?</a:t>
            </a:r>
          </a:p>
        </p:txBody>
      </p:sp>
    </p:spTree>
    <p:extLst>
      <p:ext uri="{BB962C8B-B14F-4D97-AF65-F5344CB8AC3E}">
        <p14:creationId xmlns:p14="http://schemas.microsoft.com/office/powerpoint/2010/main" val="195315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Read v3-5.  What instructions does God give for taking Jericho?</a:t>
            </a:r>
          </a:p>
          <a:p>
            <a:r>
              <a:rPr lang="en-US" sz="2800" dirty="0"/>
              <a:t>Do you think this is a typical battle plan?</a:t>
            </a:r>
          </a:p>
          <a:p>
            <a:r>
              <a:rPr lang="en-US" sz="2800" dirty="0"/>
              <a:t>How might the people of Jericho have responded by days 5 &amp; 6?</a:t>
            </a:r>
          </a:p>
          <a:p>
            <a:r>
              <a:rPr lang="en-US" sz="2800" dirty="0"/>
              <a:t>What do we do regularly as Christians that the world might mock us for?</a:t>
            </a:r>
          </a:p>
        </p:txBody>
      </p:sp>
    </p:spTree>
    <p:extLst>
      <p:ext uri="{BB962C8B-B14F-4D97-AF65-F5344CB8AC3E}">
        <p14:creationId xmlns:p14="http://schemas.microsoft.com/office/powerpoint/2010/main" val="163971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Read v3-5.  What instructions does God give for taking Jericho?</a:t>
            </a:r>
          </a:p>
          <a:p>
            <a:r>
              <a:rPr lang="en-US" sz="2800" dirty="0"/>
              <a:t>Do you think this is a typical battle plan?</a:t>
            </a:r>
          </a:p>
          <a:p>
            <a:r>
              <a:rPr lang="en-US" sz="2800" dirty="0"/>
              <a:t>How might the people of Jericho have responded by days 5 &amp; 6?</a:t>
            </a:r>
          </a:p>
          <a:p>
            <a:r>
              <a:rPr lang="en-US" sz="2800" dirty="0"/>
              <a:t>What do we do regularly as Christians that the world might mock us for?</a:t>
            </a:r>
          </a:p>
          <a:p>
            <a:r>
              <a:rPr lang="en-US" sz="2800" dirty="0"/>
              <a:t>What was required for Israel to continue?  Required for us?</a:t>
            </a:r>
          </a:p>
        </p:txBody>
      </p:sp>
    </p:spTree>
    <p:extLst>
      <p:ext uri="{BB962C8B-B14F-4D97-AF65-F5344CB8AC3E}">
        <p14:creationId xmlns:p14="http://schemas.microsoft.com/office/powerpoint/2010/main" val="428860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Read v3-5.  What instructions does God give for taking Jericho?</a:t>
            </a:r>
          </a:p>
          <a:p>
            <a:r>
              <a:rPr lang="en-US" sz="2800" dirty="0"/>
              <a:t>Do you think this is a typical battle plan?</a:t>
            </a:r>
          </a:p>
          <a:p>
            <a:r>
              <a:rPr lang="en-US" sz="2800" dirty="0"/>
              <a:t>How might the people of Jericho have responded by days 5 &amp; 6?</a:t>
            </a:r>
          </a:p>
          <a:p>
            <a:r>
              <a:rPr lang="en-US" sz="2800" dirty="0"/>
              <a:t>What do we do regularly as Christians that the world might mock us for?</a:t>
            </a:r>
          </a:p>
          <a:p>
            <a:r>
              <a:rPr lang="en-US" sz="2800" dirty="0"/>
              <a:t>What was required for Israel to continue?  Required for us?</a:t>
            </a:r>
          </a:p>
          <a:p>
            <a:r>
              <a:rPr lang="en-US" sz="2800" dirty="0"/>
              <a:t>What happens on day 7?  </a:t>
            </a:r>
          </a:p>
        </p:txBody>
      </p:sp>
    </p:spTree>
    <p:extLst>
      <p:ext uri="{BB962C8B-B14F-4D97-AF65-F5344CB8AC3E}">
        <p14:creationId xmlns:p14="http://schemas.microsoft.com/office/powerpoint/2010/main" val="2772473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17482" cy="3948017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Read v3-5.  What instructions does God give for taking Jericho?</a:t>
            </a:r>
          </a:p>
          <a:p>
            <a:r>
              <a:rPr lang="en-US" sz="2800" dirty="0"/>
              <a:t>Do you think this is a typical battle plan?</a:t>
            </a:r>
          </a:p>
          <a:p>
            <a:r>
              <a:rPr lang="en-US" sz="2800" dirty="0"/>
              <a:t>How might the people of Jericho have responded by days 5 &amp; 6?</a:t>
            </a:r>
          </a:p>
          <a:p>
            <a:r>
              <a:rPr lang="en-US" sz="2800" dirty="0"/>
              <a:t>What do we do regularly as Christians that the world might mock us for?</a:t>
            </a:r>
          </a:p>
          <a:p>
            <a:r>
              <a:rPr lang="en-US" sz="2800" dirty="0"/>
              <a:t>What was required for Israel to continue?  Required for us?</a:t>
            </a:r>
          </a:p>
          <a:p>
            <a:r>
              <a:rPr lang="en-US" sz="2800" dirty="0"/>
              <a:t>What happens on day 7?  Is God faithful to His promise?</a:t>
            </a:r>
          </a:p>
        </p:txBody>
      </p:sp>
    </p:spTree>
    <p:extLst>
      <p:ext uri="{BB962C8B-B14F-4D97-AF65-F5344CB8AC3E}">
        <p14:creationId xmlns:p14="http://schemas.microsoft.com/office/powerpoint/2010/main" val="264391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6-7)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78845" cy="3973775"/>
          </a:xfrm>
        </p:spPr>
        <p:txBody>
          <a:bodyPr>
            <a:normAutofit/>
          </a:bodyPr>
          <a:lstStyle/>
          <a:p>
            <a:r>
              <a:rPr lang="en-US" sz="2800" dirty="0"/>
              <a:t>Read 6:18-19.  What further instruction was Israel given?  Why?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92458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6-7)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78845" cy="3973775"/>
          </a:xfrm>
        </p:spPr>
        <p:txBody>
          <a:bodyPr>
            <a:normAutofit/>
          </a:bodyPr>
          <a:lstStyle/>
          <a:p>
            <a:r>
              <a:rPr lang="en-US" sz="2800" dirty="0"/>
              <a:t>Read 6:18-19.  What further instruction was Israel given?  Why?</a:t>
            </a:r>
          </a:p>
          <a:p>
            <a:r>
              <a:rPr lang="en-US" sz="2800" dirty="0"/>
              <a:t>Who failed to faithfully follow these instructions?</a:t>
            </a:r>
          </a:p>
        </p:txBody>
      </p:sp>
    </p:spTree>
    <p:extLst>
      <p:ext uri="{BB962C8B-B14F-4D97-AF65-F5344CB8AC3E}">
        <p14:creationId xmlns:p14="http://schemas.microsoft.com/office/powerpoint/2010/main" val="343264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6-7)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78845" cy="3973775"/>
          </a:xfrm>
        </p:spPr>
        <p:txBody>
          <a:bodyPr>
            <a:normAutofit/>
          </a:bodyPr>
          <a:lstStyle/>
          <a:p>
            <a:r>
              <a:rPr lang="en-US" sz="2800" dirty="0"/>
              <a:t>Read 6:18-19.  What further instruction was Israel given?  Why?</a:t>
            </a:r>
          </a:p>
          <a:p>
            <a:r>
              <a:rPr lang="en-US" sz="2800" dirty="0"/>
              <a:t>Who failed to faithfully follow these instructions?</a:t>
            </a:r>
          </a:p>
          <a:p>
            <a:r>
              <a:rPr lang="en-US" sz="2800" dirty="0"/>
              <a:t>Read v20-21.  Why did he fail?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0103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6-7)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78845" cy="3973775"/>
          </a:xfrm>
        </p:spPr>
        <p:txBody>
          <a:bodyPr>
            <a:normAutofit/>
          </a:bodyPr>
          <a:lstStyle/>
          <a:p>
            <a:r>
              <a:rPr lang="en-US" sz="2800" dirty="0"/>
              <a:t>Read 6:18-19.  What further instruction was Israel given?  Why?</a:t>
            </a:r>
          </a:p>
          <a:p>
            <a:r>
              <a:rPr lang="en-US" sz="2800" dirty="0"/>
              <a:t>Who failed to faithfully follow these instructions?</a:t>
            </a:r>
          </a:p>
          <a:p>
            <a:r>
              <a:rPr lang="en-US" sz="2800" dirty="0"/>
              <a:t>Read v20-21.  Why did he fail?</a:t>
            </a:r>
          </a:p>
          <a:p>
            <a:r>
              <a:rPr lang="en-US" sz="2800" dirty="0"/>
              <a:t>When might we be tempted in the same way?</a:t>
            </a:r>
          </a:p>
        </p:txBody>
      </p:sp>
    </p:spTree>
    <p:extLst>
      <p:ext uri="{BB962C8B-B14F-4D97-AF65-F5344CB8AC3E}">
        <p14:creationId xmlns:p14="http://schemas.microsoft.com/office/powerpoint/2010/main" val="3463079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6-7)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78845" cy="3973775"/>
          </a:xfrm>
        </p:spPr>
        <p:txBody>
          <a:bodyPr>
            <a:normAutofit/>
          </a:bodyPr>
          <a:lstStyle/>
          <a:p>
            <a:r>
              <a:rPr lang="en-US" sz="2800" dirty="0"/>
              <a:t>Read 6:18-19.  What further instruction was Israel given?  Why?</a:t>
            </a:r>
          </a:p>
          <a:p>
            <a:r>
              <a:rPr lang="en-US" sz="2800" dirty="0"/>
              <a:t>Who failed to faithfully follow these instructions?</a:t>
            </a:r>
          </a:p>
          <a:p>
            <a:r>
              <a:rPr lang="en-US" sz="2800" dirty="0"/>
              <a:t>Read v20-21.  Why did he fail?</a:t>
            </a:r>
          </a:p>
          <a:p>
            <a:r>
              <a:rPr lang="en-US" sz="2800" dirty="0"/>
              <a:t>When might we be tempted in the same way?</a:t>
            </a:r>
          </a:p>
          <a:p>
            <a:r>
              <a:rPr lang="en-US" sz="2800" dirty="0"/>
              <a:t>What were the results of </a:t>
            </a:r>
            <a:r>
              <a:rPr lang="en-US" sz="2800" dirty="0" err="1"/>
              <a:t>Achan’s</a:t>
            </a:r>
            <a:r>
              <a:rPr lang="en-US" sz="2800" dirty="0"/>
              <a:t> sin?  Who was affected by it?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8083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6-7)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78845" cy="3973775"/>
          </a:xfrm>
        </p:spPr>
        <p:txBody>
          <a:bodyPr>
            <a:normAutofit/>
          </a:bodyPr>
          <a:lstStyle/>
          <a:p>
            <a:r>
              <a:rPr lang="en-US" sz="2800" dirty="0"/>
              <a:t>Read 6:18-19.  What further instruction was Israel given?  Why?</a:t>
            </a:r>
          </a:p>
          <a:p>
            <a:r>
              <a:rPr lang="en-US" sz="2800" dirty="0"/>
              <a:t>Who failed to faithfully follow these instructions?</a:t>
            </a:r>
          </a:p>
          <a:p>
            <a:r>
              <a:rPr lang="en-US" sz="2800" dirty="0"/>
              <a:t>Read v20-21.  Why did he fail?</a:t>
            </a:r>
          </a:p>
          <a:p>
            <a:r>
              <a:rPr lang="en-US" sz="2800" dirty="0"/>
              <a:t>When might we be tempted in the same way?</a:t>
            </a:r>
          </a:p>
          <a:p>
            <a:r>
              <a:rPr lang="en-US" sz="2800" dirty="0"/>
              <a:t>What were the results of </a:t>
            </a:r>
            <a:r>
              <a:rPr lang="en-US" sz="2800" dirty="0" err="1"/>
              <a:t>Achan’s</a:t>
            </a:r>
            <a:r>
              <a:rPr lang="en-US" sz="2800" dirty="0"/>
              <a:t> sin?  Who was affected by it?</a:t>
            </a:r>
          </a:p>
          <a:p>
            <a:r>
              <a:rPr lang="en-US" sz="2800" dirty="0"/>
              <a:t>What lessons can we learn from </a:t>
            </a:r>
            <a:r>
              <a:rPr lang="en-US" sz="2800" dirty="0" err="1"/>
              <a:t>Achan</a:t>
            </a:r>
            <a:r>
              <a:rPr lang="en-US" sz="2800" dirty="0"/>
              <a:t>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6543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30361" cy="4089685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9371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30361" cy="4089685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In light of that promise, what do they not need to do?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1478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30361" cy="4089685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In light of that promise, what do they not need to do?</a:t>
            </a:r>
          </a:p>
          <a:p>
            <a:r>
              <a:rPr lang="en-US" sz="2800" dirty="0"/>
              <a:t>When are we tempted to be afraid?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1801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30361" cy="4089685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In light of that promise, what do they not need to do?</a:t>
            </a:r>
          </a:p>
          <a:p>
            <a:r>
              <a:rPr lang="en-US" sz="2800" dirty="0"/>
              <a:t>When are we tempted to be afraid?</a:t>
            </a:r>
          </a:p>
          <a:p>
            <a:r>
              <a:rPr lang="en-US" sz="2800" dirty="0"/>
              <a:t>How can God’s faithfulness to keep His promises give us courage?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8227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30361" cy="4089685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In light of that promise, what do they not need to do?</a:t>
            </a:r>
          </a:p>
          <a:p>
            <a:r>
              <a:rPr lang="en-US" sz="2800" dirty="0"/>
              <a:t>When are we tempted to be afraid?</a:t>
            </a:r>
          </a:p>
          <a:p>
            <a:r>
              <a:rPr lang="en-US" sz="2800" dirty="0"/>
              <a:t>How can God’s faithfulness to keep His promises give us courage?</a:t>
            </a:r>
          </a:p>
          <a:p>
            <a:r>
              <a:rPr lang="en-US" sz="2800" dirty="0"/>
              <a:t>What is the plan to capture Ai?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8087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30361" cy="4089685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In light of that promise, what do they not need to do?</a:t>
            </a:r>
          </a:p>
          <a:p>
            <a:r>
              <a:rPr lang="en-US" sz="2800" dirty="0"/>
              <a:t>When are we tempted to be afraid?</a:t>
            </a:r>
          </a:p>
          <a:p>
            <a:r>
              <a:rPr lang="en-US" sz="2800" dirty="0"/>
              <a:t>How can God’s faithfulness to keep His promises give us courage?</a:t>
            </a:r>
          </a:p>
          <a:p>
            <a:r>
              <a:rPr lang="en-US" sz="2800" dirty="0"/>
              <a:t>What is the plan to capture Ai?</a:t>
            </a:r>
          </a:p>
          <a:p>
            <a:r>
              <a:rPr lang="en-US" sz="2800" dirty="0"/>
              <a:t>What happens?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6366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30361" cy="4089685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What does God promise Joshua?</a:t>
            </a:r>
          </a:p>
          <a:p>
            <a:r>
              <a:rPr lang="en-US" sz="2800" dirty="0"/>
              <a:t>In light of that promise, what do they not need to do?</a:t>
            </a:r>
          </a:p>
          <a:p>
            <a:r>
              <a:rPr lang="en-US" sz="2800" dirty="0"/>
              <a:t>When are we tempted to be afraid?</a:t>
            </a:r>
          </a:p>
          <a:p>
            <a:r>
              <a:rPr lang="en-US" sz="2800" dirty="0"/>
              <a:t>How can God’s faithfulness to keep His promises give us courage?</a:t>
            </a:r>
          </a:p>
          <a:p>
            <a:r>
              <a:rPr lang="en-US" sz="2800" dirty="0"/>
              <a:t>What is the plan to capture Ai?</a:t>
            </a:r>
          </a:p>
          <a:p>
            <a:r>
              <a:rPr lang="en-US" sz="2800" dirty="0"/>
              <a:t>What happens?</a:t>
            </a:r>
          </a:p>
          <a:p>
            <a:r>
              <a:rPr lang="en-US" sz="2800" dirty="0"/>
              <a:t>Is God faithful to His promise?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3131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75814" cy="4025290"/>
          </a:xfrm>
        </p:spPr>
        <p:txBody>
          <a:bodyPr>
            <a:normAutofit/>
          </a:bodyPr>
          <a:lstStyle/>
          <a:p>
            <a:r>
              <a:rPr lang="en-US" sz="2800" dirty="0"/>
              <a:t>After conquering Ai, the people gather on Mt </a:t>
            </a:r>
            <a:r>
              <a:rPr lang="en-US" sz="2800" dirty="0" err="1"/>
              <a:t>Ebal</a:t>
            </a:r>
            <a:r>
              <a:rPr lang="en-US" sz="2800" dirty="0"/>
              <a:t> and Mt Gerizim as Moses commanded in Deuteronomy 27.  </a:t>
            </a:r>
          </a:p>
        </p:txBody>
      </p:sp>
    </p:spTree>
    <p:extLst>
      <p:ext uri="{BB962C8B-B14F-4D97-AF65-F5344CB8AC3E}">
        <p14:creationId xmlns:p14="http://schemas.microsoft.com/office/powerpoint/2010/main" val="3032503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75814" cy="4025290"/>
          </a:xfrm>
        </p:spPr>
        <p:txBody>
          <a:bodyPr>
            <a:normAutofit/>
          </a:bodyPr>
          <a:lstStyle/>
          <a:p>
            <a:r>
              <a:rPr lang="en-US" sz="2800" dirty="0"/>
              <a:t>After conquering Ai, the people gather on Mt </a:t>
            </a:r>
            <a:r>
              <a:rPr lang="en-US" sz="2800" dirty="0" err="1"/>
              <a:t>Ebal</a:t>
            </a:r>
            <a:r>
              <a:rPr lang="en-US" sz="2800" dirty="0"/>
              <a:t> and Mt Gerizim as Moses commanded in Deuteronomy 27.  </a:t>
            </a:r>
          </a:p>
          <a:p>
            <a:r>
              <a:rPr lang="en-US" sz="2800" dirty="0"/>
              <a:t>What do they do there (v30-35)?</a:t>
            </a:r>
          </a:p>
        </p:txBody>
      </p:sp>
    </p:spTree>
    <p:extLst>
      <p:ext uri="{BB962C8B-B14F-4D97-AF65-F5344CB8AC3E}">
        <p14:creationId xmlns:p14="http://schemas.microsoft.com/office/powerpoint/2010/main" val="3269027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75814" cy="4025290"/>
          </a:xfrm>
        </p:spPr>
        <p:txBody>
          <a:bodyPr>
            <a:normAutofit/>
          </a:bodyPr>
          <a:lstStyle/>
          <a:p>
            <a:r>
              <a:rPr lang="en-US" sz="2800" dirty="0"/>
              <a:t>After conquering Ai, the people gather on Mt </a:t>
            </a:r>
            <a:r>
              <a:rPr lang="en-US" sz="2800" dirty="0" err="1"/>
              <a:t>Ebal</a:t>
            </a:r>
            <a:r>
              <a:rPr lang="en-US" sz="2800" dirty="0"/>
              <a:t> and Mt Gerizim as Moses commanded in Deuteronomy 27.  </a:t>
            </a:r>
          </a:p>
          <a:p>
            <a:r>
              <a:rPr lang="en-US" sz="2800" dirty="0"/>
              <a:t>What do they do there (v30-35)?</a:t>
            </a:r>
          </a:p>
          <a:p>
            <a:r>
              <a:rPr lang="en-US" sz="2800" dirty="0"/>
              <a:t>Why is this important?</a:t>
            </a:r>
          </a:p>
        </p:txBody>
      </p:sp>
    </p:spTree>
    <p:extLst>
      <p:ext uri="{BB962C8B-B14F-4D97-AF65-F5344CB8AC3E}">
        <p14:creationId xmlns:p14="http://schemas.microsoft.com/office/powerpoint/2010/main" val="3691387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Faithfulness (Joshua 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75814" cy="4025290"/>
          </a:xfrm>
        </p:spPr>
        <p:txBody>
          <a:bodyPr>
            <a:normAutofit/>
          </a:bodyPr>
          <a:lstStyle/>
          <a:p>
            <a:r>
              <a:rPr lang="en-US" sz="2800" dirty="0"/>
              <a:t>After conquering Ai, the people gather on Mt </a:t>
            </a:r>
            <a:r>
              <a:rPr lang="en-US" sz="2800" dirty="0" err="1"/>
              <a:t>Ebal</a:t>
            </a:r>
            <a:r>
              <a:rPr lang="en-US" sz="2800" dirty="0"/>
              <a:t> and Mt Gerizim as Moses commanded in Deuteronomy 27.  </a:t>
            </a:r>
          </a:p>
          <a:p>
            <a:r>
              <a:rPr lang="en-US" sz="2800" dirty="0"/>
              <a:t>What do they do there (v30-35)?</a:t>
            </a:r>
          </a:p>
          <a:p>
            <a:r>
              <a:rPr lang="en-US" sz="2800" dirty="0"/>
              <a:t>Why is this important?</a:t>
            </a:r>
          </a:p>
          <a:p>
            <a:r>
              <a:rPr lang="en-US" sz="2800" dirty="0"/>
              <a:t>How does this location specifically point to God’s faithfulness?  (Using a map, compare with Genesis 12:6-7 and 33:18-20.)</a:t>
            </a:r>
          </a:p>
        </p:txBody>
      </p:sp>
    </p:spTree>
    <p:extLst>
      <p:ext uri="{BB962C8B-B14F-4D97-AF65-F5344CB8AC3E}">
        <p14:creationId xmlns:p14="http://schemas.microsoft.com/office/powerpoint/2010/main" val="602904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975059" cy="4038169"/>
          </a:xfrm>
        </p:spPr>
        <p:txBody>
          <a:bodyPr>
            <a:normAutofit/>
          </a:bodyPr>
          <a:lstStyle/>
          <a:p>
            <a:r>
              <a:rPr lang="en-US" sz="2800" dirty="0"/>
              <a:t>Who comes to Israel in this chapter, and what is their deception?</a:t>
            </a:r>
          </a:p>
        </p:txBody>
      </p:sp>
    </p:spTree>
    <p:extLst>
      <p:ext uri="{BB962C8B-B14F-4D97-AF65-F5344CB8AC3E}">
        <p14:creationId xmlns:p14="http://schemas.microsoft.com/office/powerpoint/2010/main" val="4079775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975059" cy="4038169"/>
          </a:xfrm>
        </p:spPr>
        <p:txBody>
          <a:bodyPr>
            <a:normAutofit/>
          </a:bodyPr>
          <a:lstStyle/>
          <a:p>
            <a:r>
              <a:rPr lang="en-US" sz="2800" dirty="0"/>
              <a:t>Who comes to Israel in this chapter, and what is their deception?</a:t>
            </a:r>
          </a:p>
          <a:p>
            <a:r>
              <a:rPr lang="en-US" sz="2800" dirty="0"/>
              <a:t>What deceptions do we need to guard against today?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4163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975059" cy="4038169"/>
          </a:xfrm>
        </p:spPr>
        <p:txBody>
          <a:bodyPr>
            <a:normAutofit/>
          </a:bodyPr>
          <a:lstStyle/>
          <a:p>
            <a:r>
              <a:rPr lang="en-US" sz="2800" dirty="0"/>
              <a:t>Who comes to Israel in this chapter, and what is their deception?</a:t>
            </a:r>
          </a:p>
          <a:p>
            <a:r>
              <a:rPr lang="en-US" sz="2800" dirty="0"/>
              <a:t>What deceptions do we need to guard against today?</a:t>
            </a:r>
          </a:p>
          <a:p>
            <a:r>
              <a:rPr lang="en-US" sz="2800" dirty="0"/>
              <a:t>Read v14-15.  How does Israel prove to be unfaithful?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546443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975059" cy="4038169"/>
          </a:xfrm>
        </p:spPr>
        <p:txBody>
          <a:bodyPr>
            <a:normAutofit/>
          </a:bodyPr>
          <a:lstStyle/>
          <a:p>
            <a:r>
              <a:rPr lang="en-US" sz="2800" dirty="0"/>
              <a:t>Who comes to Israel in this chapter, and what is their deception?</a:t>
            </a:r>
          </a:p>
          <a:p>
            <a:r>
              <a:rPr lang="en-US" sz="2800" dirty="0"/>
              <a:t>What deceptions do we need to guard against today?</a:t>
            </a:r>
          </a:p>
          <a:p>
            <a:r>
              <a:rPr lang="en-US" sz="2800" dirty="0"/>
              <a:t>Read v14-15.  How does Israel prove to be unfaithful?</a:t>
            </a:r>
          </a:p>
          <a:p>
            <a:r>
              <a:rPr lang="en-US" sz="2800" dirty="0"/>
              <a:t>When are we tempted to act like this?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0968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975059" cy="4038169"/>
          </a:xfrm>
        </p:spPr>
        <p:txBody>
          <a:bodyPr>
            <a:normAutofit/>
          </a:bodyPr>
          <a:lstStyle/>
          <a:p>
            <a:r>
              <a:rPr lang="en-US" sz="2800" dirty="0"/>
              <a:t>Who comes to Israel in this chapter, and what is their deception?</a:t>
            </a:r>
          </a:p>
          <a:p>
            <a:r>
              <a:rPr lang="en-US" sz="2800" dirty="0"/>
              <a:t>What deceptions do we need to guard against today?</a:t>
            </a:r>
          </a:p>
          <a:p>
            <a:r>
              <a:rPr lang="en-US" sz="2800" dirty="0"/>
              <a:t>Read v14-15.  How does Israel prove to be unfaithful?</a:t>
            </a:r>
          </a:p>
          <a:p>
            <a:r>
              <a:rPr lang="en-US" sz="2800" dirty="0"/>
              <a:t>When are we tempted to act like this?</a:t>
            </a:r>
          </a:p>
          <a:p>
            <a:r>
              <a:rPr lang="en-US" sz="2800" dirty="0"/>
              <a:t>What did Joshua do after he discovered the deception, and why?</a:t>
            </a:r>
          </a:p>
        </p:txBody>
      </p:sp>
    </p:spTree>
    <p:extLst>
      <p:ext uri="{BB962C8B-B14F-4D97-AF65-F5344CB8AC3E}">
        <p14:creationId xmlns:p14="http://schemas.microsoft.com/office/powerpoint/2010/main" val="711685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Unfaithfulness (Joshua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975059" cy="4038169"/>
          </a:xfrm>
        </p:spPr>
        <p:txBody>
          <a:bodyPr>
            <a:normAutofit/>
          </a:bodyPr>
          <a:lstStyle/>
          <a:p>
            <a:r>
              <a:rPr lang="en-US" sz="2800" dirty="0"/>
              <a:t>Who comes to Israel in this chapter, and what is their deception?</a:t>
            </a:r>
          </a:p>
          <a:p>
            <a:r>
              <a:rPr lang="en-US" sz="2800" dirty="0"/>
              <a:t>What deceptions do we need to guard against today?</a:t>
            </a:r>
          </a:p>
          <a:p>
            <a:r>
              <a:rPr lang="en-US" sz="2800" dirty="0"/>
              <a:t>Read v14-15.  How does Israel prove to be unfaithful?</a:t>
            </a:r>
          </a:p>
          <a:p>
            <a:r>
              <a:rPr lang="en-US" sz="2800" dirty="0"/>
              <a:t>When are we tempted to act like this?</a:t>
            </a:r>
          </a:p>
          <a:p>
            <a:r>
              <a:rPr lang="en-US" sz="2800" dirty="0"/>
              <a:t>What did Joshua do after he discovered the deception, and why?</a:t>
            </a:r>
          </a:p>
          <a:p>
            <a:r>
              <a:rPr lang="en-US" sz="2800" dirty="0"/>
              <a:t>What application do you see for your life?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656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94755" cy="3599316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keep His promises, as He gave Jericho and Ai into Israel’s hand, and brought them to </a:t>
            </a:r>
            <a:r>
              <a:rPr lang="en-US" sz="2800" dirty="0" err="1"/>
              <a:t>Shechem</a:t>
            </a:r>
            <a:r>
              <a:rPr lang="en-US" sz="2800" dirty="0"/>
              <a:t>.  And God remains faithful to His promises today, so we need not fear.</a:t>
            </a:r>
          </a:p>
        </p:txBody>
      </p:sp>
    </p:spTree>
    <p:extLst>
      <p:ext uri="{BB962C8B-B14F-4D97-AF65-F5344CB8AC3E}">
        <p14:creationId xmlns:p14="http://schemas.microsoft.com/office/powerpoint/2010/main" val="3271624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94755" cy="3599316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keep His promises, as He gave Jericho and Ai into Israel’s hand, and brought them to </a:t>
            </a:r>
            <a:r>
              <a:rPr lang="en-US" sz="2800" dirty="0" err="1"/>
              <a:t>Shechem</a:t>
            </a:r>
            <a:r>
              <a:rPr lang="en-US" sz="2800" dirty="0"/>
              <a:t>.  And God remains faithful to His promises today, so we need not fear.</a:t>
            </a:r>
          </a:p>
          <a:p>
            <a:r>
              <a:rPr lang="en-US" sz="2800" dirty="0"/>
              <a:t>Israel succeeded when they sought God’s direction and obeyed His commands.  There were negative consequences when they didn’t.  And the same is true today.</a:t>
            </a:r>
          </a:p>
        </p:txBody>
      </p:sp>
    </p:spTree>
    <p:extLst>
      <p:ext uri="{BB962C8B-B14F-4D97-AF65-F5344CB8AC3E}">
        <p14:creationId xmlns:p14="http://schemas.microsoft.com/office/powerpoint/2010/main" val="2023750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00F1F8-BD62-8413-7B92-5B67702D1E74}"/>
              </a:ext>
            </a:extLst>
          </p:cNvPr>
          <p:cNvSpPr txBox="1"/>
          <p:nvPr/>
        </p:nvSpPr>
        <p:spPr>
          <a:xfrm>
            <a:off x="2864498" y="3433665"/>
            <a:ext cx="7417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9675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74</TotalTime>
  <Words>1579</Words>
  <Application>Microsoft Office PowerPoint</Application>
  <PresentationFormat>Widescreen</PresentationFormat>
  <Paragraphs>155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Trebuchet MS</vt:lpstr>
      <vt:lpstr>Berlin</vt:lpstr>
      <vt:lpstr>Faithfulness</vt:lpstr>
      <vt:lpstr>God’s Faithfulness (Joshua 6)</vt:lpstr>
      <vt:lpstr>God’s Faithfulness (Joshua 6)</vt:lpstr>
      <vt:lpstr>God’s Faithfulness (Joshua 6)</vt:lpstr>
      <vt:lpstr>God’s Faithfulness (Joshua 6)</vt:lpstr>
      <vt:lpstr>God’s Faithfulness (Joshua 6)</vt:lpstr>
      <vt:lpstr>God’s Faithfulness (Joshua 6)</vt:lpstr>
      <vt:lpstr>God’s Faithfulness (Joshua 6)</vt:lpstr>
      <vt:lpstr>God’s Faithfulness (Joshua 6)</vt:lpstr>
      <vt:lpstr>Israel’s Unfaithfulness (Joshua 6-7)</vt:lpstr>
      <vt:lpstr>Israel’s Unfaithfulness (Joshua 6-7)</vt:lpstr>
      <vt:lpstr>Israel’s Unfaithfulness (Joshua 6-7)</vt:lpstr>
      <vt:lpstr>Israel’s Unfaithfulness (Joshua 6-7)</vt:lpstr>
      <vt:lpstr>Israel’s Unfaithfulness (Joshua 6-7)</vt:lpstr>
      <vt:lpstr>Israel’s Unfaithfulness (Joshua 6-7)</vt:lpstr>
      <vt:lpstr>God’s Faithfulness (Joshua 8)</vt:lpstr>
      <vt:lpstr>God’s Faithfulness (Joshua 8)</vt:lpstr>
      <vt:lpstr>God’s Faithfulness (Joshua 8)</vt:lpstr>
      <vt:lpstr>God’s Faithfulness (Joshua 8)</vt:lpstr>
      <vt:lpstr>God’s Faithfulness (Joshua 8)</vt:lpstr>
      <vt:lpstr>God’s Faithfulness (Joshua 8)</vt:lpstr>
      <vt:lpstr>God’s Faithfulness (Joshua 8)</vt:lpstr>
      <vt:lpstr>God’s Faithfulness (Joshua 8)</vt:lpstr>
      <vt:lpstr>God’s Faithfulness (Joshua 8)</vt:lpstr>
      <vt:lpstr>God’s Faithfulness (Joshua 8)</vt:lpstr>
      <vt:lpstr>God’s Faithfulness (Joshua 8)</vt:lpstr>
      <vt:lpstr>Israel’s Unfaithfulness (Joshua 9)</vt:lpstr>
      <vt:lpstr>Israel’s Unfaithfulness (Joshua 9)</vt:lpstr>
      <vt:lpstr>Israel’s Unfaithfulness (Joshua 9)</vt:lpstr>
      <vt:lpstr>Israel’s Unfaithfulness (Joshua 9)</vt:lpstr>
      <vt:lpstr>Israel’s Unfaithfulness (Joshua 9)</vt:lpstr>
      <vt:lpstr>Israel’s Unfaithfulness (Joshua 9)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Faithfulness</dc:title>
  <dc:creator>Brian Mikul</dc:creator>
  <cp:lastModifiedBy>Brian Mikul</cp:lastModifiedBy>
  <cp:revision>8</cp:revision>
  <dcterms:created xsi:type="dcterms:W3CDTF">2022-11-01T12:14:49Z</dcterms:created>
  <dcterms:modified xsi:type="dcterms:W3CDTF">2026-05-01T22:08:00Z</dcterms:modified>
</cp:coreProperties>
</file>