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6" r:id="rId4"/>
    <p:sldId id="259" r:id="rId5"/>
    <p:sldId id="260" r:id="rId6"/>
    <p:sldId id="267" r:id="rId7"/>
    <p:sldId id="261" r:id="rId8"/>
    <p:sldId id="268" r:id="rId9"/>
    <p:sldId id="269" r:id="rId10"/>
    <p:sldId id="270" r:id="rId11"/>
    <p:sldId id="262" r:id="rId12"/>
    <p:sldId id="271" r:id="rId13"/>
    <p:sldId id="272" r:id="rId14"/>
    <p:sldId id="263" r:id="rId15"/>
    <p:sldId id="273" r:id="rId16"/>
    <p:sldId id="274" r:id="rId17"/>
    <p:sldId id="284" r:id="rId18"/>
    <p:sldId id="264" r:id="rId19"/>
    <p:sldId id="275" r:id="rId20"/>
    <p:sldId id="276" r:id="rId21"/>
    <p:sldId id="277" r:id="rId22"/>
    <p:sldId id="278" r:id="rId23"/>
    <p:sldId id="279" r:id="rId24"/>
    <p:sldId id="280" r:id="rId25"/>
    <p:sldId id="265" r:id="rId26"/>
    <p:sldId id="281" r:id="rId27"/>
    <p:sldId id="282" r:id="rId28"/>
    <p:sldId id="283" r:id="rId29"/>
    <p:sldId id="29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7B79D8-CD02-4B55-9B3A-2F303C9891C8}" v="1" dt="2026-05-01T22:10:23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delSld modSld">
      <pc:chgData name="Brian Mikul" userId="378ea6b818ca0114" providerId="LiveId" clId="{F374762F-E36D-4E4E-B9E4-01D4E4BEDB77}" dt="2026-05-01T22:10:23.901" v="1"/>
      <pc:docMkLst>
        <pc:docMk/>
      </pc:docMkLst>
      <pc:sldChg chg="del">
        <pc:chgData name="Brian Mikul" userId="378ea6b818ca0114" providerId="LiveId" clId="{F374762F-E36D-4E4E-B9E4-01D4E4BEDB77}" dt="2026-05-01T22:09:55.894" v="0" actId="2696"/>
        <pc:sldMkLst>
          <pc:docMk/>
          <pc:sldMk cId="2362980800" sldId="258"/>
        </pc:sldMkLst>
      </pc:sldChg>
      <pc:sldChg chg="add">
        <pc:chgData name="Brian Mikul" userId="378ea6b818ca0114" providerId="LiveId" clId="{F374762F-E36D-4E4E-B9E4-01D4E4BEDB77}" dt="2026-05-01T22:10:23.901" v="1"/>
        <pc:sldMkLst>
          <pc:docMk/>
          <pc:sldMk cId="673696754" sldId="29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5/1/2026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Inheritance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Joshua 13-19</a:t>
            </a:r>
          </a:p>
        </p:txBody>
      </p:sp>
    </p:spTree>
    <p:extLst>
      <p:ext uri="{BB962C8B-B14F-4D97-AF65-F5344CB8AC3E}">
        <p14:creationId xmlns:p14="http://schemas.microsoft.com/office/powerpoint/2010/main" val="1000505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Promises (Joshua 13-19)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09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Genesis 12:6-7.  What promise did God make to Abraham?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04294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Promises (Joshua 13-19)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09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Genesis 12:6-7.  What promise did God make to Abraham?</a:t>
            </a:r>
          </a:p>
          <a:p>
            <a:r>
              <a:rPr lang="en-US" sz="2800" dirty="0"/>
              <a:t>So why does the author of Joshua now spend seven chapters detailing the boundaries of each tribe’s inheritance?</a:t>
            </a:r>
          </a:p>
        </p:txBody>
      </p:sp>
    </p:spTree>
    <p:extLst>
      <p:ext uri="{BB962C8B-B14F-4D97-AF65-F5344CB8AC3E}">
        <p14:creationId xmlns:p14="http://schemas.microsoft.com/office/powerpoint/2010/main" val="1811352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Promises (Joshua 13-19)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40209" cy="4012412"/>
          </a:xfrm>
        </p:spPr>
        <p:txBody>
          <a:bodyPr>
            <a:normAutofit/>
          </a:bodyPr>
          <a:lstStyle/>
          <a:p>
            <a:r>
              <a:rPr lang="en-US" sz="2800" dirty="0"/>
              <a:t>Read Genesis 12:6-7.  What promise did God make to Abraham?</a:t>
            </a:r>
          </a:p>
          <a:p>
            <a:r>
              <a:rPr lang="en-US" sz="2800" dirty="0"/>
              <a:t>So why does the author of Joshua now spend seven chapters detailing the boundaries of each tribe’s inheritance?</a:t>
            </a:r>
          </a:p>
          <a:p>
            <a:r>
              <a:rPr lang="en-US" sz="2800" dirty="0"/>
              <a:t>As boring as they are for us to read, how should these chapters encourage us today?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37953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Promises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588693" cy="3909381"/>
          </a:xfrm>
        </p:spPr>
        <p:txBody>
          <a:bodyPr>
            <a:normAutofit/>
          </a:bodyPr>
          <a:lstStyle/>
          <a:p>
            <a:r>
              <a:rPr lang="en-US" sz="2800" dirty="0"/>
              <a:t>Read each passage.  What promise is given?  How has God shown Himself to be faithful to keep that promise in your life?*</a:t>
            </a:r>
          </a:p>
          <a:p>
            <a:pPr lvl="1"/>
            <a:r>
              <a:rPr lang="en-US" sz="2400" dirty="0"/>
              <a:t>Romans 10:13</a:t>
            </a:r>
          </a:p>
          <a:p>
            <a:pPr lvl="1"/>
            <a:r>
              <a:rPr lang="en-US" sz="2400" dirty="0"/>
              <a:t>Psalm 9:9-10</a:t>
            </a:r>
          </a:p>
          <a:p>
            <a:pPr lvl="1"/>
            <a:r>
              <a:rPr lang="en-US" sz="2400" dirty="0"/>
              <a:t>Psalm 23:4</a:t>
            </a:r>
          </a:p>
          <a:p>
            <a:pPr lvl="1"/>
            <a:r>
              <a:rPr lang="en-US" sz="2400" dirty="0"/>
              <a:t>Psalm 34:18</a:t>
            </a:r>
          </a:p>
          <a:p>
            <a:pPr lvl="1"/>
            <a:r>
              <a:rPr lang="en-US" sz="2400" dirty="0"/>
              <a:t>Psalm 55:22</a:t>
            </a:r>
          </a:p>
        </p:txBody>
      </p:sp>
    </p:spTree>
    <p:extLst>
      <p:ext uri="{BB962C8B-B14F-4D97-AF65-F5344CB8AC3E}">
        <p14:creationId xmlns:p14="http://schemas.microsoft.com/office/powerpoint/2010/main" val="3375049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Promises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588693" cy="3909381"/>
          </a:xfrm>
        </p:spPr>
        <p:txBody>
          <a:bodyPr>
            <a:normAutofit/>
          </a:bodyPr>
          <a:lstStyle/>
          <a:p>
            <a:r>
              <a:rPr lang="en-US" sz="2800" dirty="0"/>
              <a:t>Read each passage.  What promise is given?  How has God shown Himself to be faithful to keep that promise in your life?*</a:t>
            </a:r>
          </a:p>
          <a:p>
            <a:pPr lvl="1"/>
            <a:r>
              <a:rPr lang="en-US" sz="2400" dirty="0"/>
              <a:t>Romans 10:13</a:t>
            </a:r>
          </a:p>
          <a:p>
            <a:pPr lvl="1"/>
            <a:r>
              <a:rPr lang="en-US" sz="2400" dirty="0"/>
              <a:t>Psalm 9:9-10</a:t>
            </a:r>
          </a:p>
          <a:p>
            <a:pPr lvl="1"/>
            <a:r>
              <a:rPr lang="en-US" sz="2400" dirty="0"/>
              <a:t>Psalm 23:4</a:t>
            </a:r>
          </a:p>
          <a:p>
            <a:pPr lvl="1"/>
            <a:r>
              <a:rPr lang="en-US" sz="2400" dirty="0"/>
              <a:t>Psalm 34:18</a:t>
            </a:r>
          </a:p>
          <a:p>
            <a:pPr lvl="1"/>
            <a:r>
              <a:rPr lang="en-US" sz="2400" dirty="0"/>
              <a:t>Psalm 55:22</a:t>
            </a:r>
          </a:p>
          <a:p>
            <a:r>
              <a:rPr lang="en-US" sz="2800" dirty="0"/>
              <a:t>Read Revelation 21:1-5. What assurance do we have that God will be faithful to keep this promise of our inheritance?</a:t>
            </a:r>
          </a:p>
        </p:txBody>
      </p:sp>
    </p:spTree>
    <p:extLst>
      <p:ext uri="{BB962C8B-B14F-4D97-AF65-F5344CB8AC3E}">
        <p14:creationId xmlns:p14="http://schemas.microsoft.com/office/powerpoint/2010/main" val="4121023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Caleb’s Inheritance (Joshua 14-15)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85662" cy="3355590"/>
          </a:xfrm>
        </p:spPr>
        <p:txBody>
          <a:bodyPr>
            <a:normAutofit/>
          </a:bodyPr>
          <a:lstStyle/>
          <a:p>
            <a:r>
              <a:rPr lang="en-US" sz="2800" dirty="0"/>
              <a:t>Read Numbers 13:30 and 14:6-9.  How did Caleb show himself faithful to the Lord?</a:t>
            </a:r>
          </a:p>
        </p:txBody>
      </p:sp>
    </p:spTree>
    <p:extLst>
      <p:ext uri="{BB962C8B-B14F-4D97-AF65-F5344CB8AC3E}">
        <p14:creationId xmlns:p14="http://schemas.microsoft.com/office/powerpoint/2010/main" val="622263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Caleb’s Inheritance (Joshua 14-15)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85662" cy="3355590"/>
          </a:xfrm>
        </p:spPr>
        <p:txBody>
          <a:bodyPr>
            <a:normAutofit/>
          </a:bodyPr>
          <a:lstStyle/>
          <a:p>
            <a:r>
              <a:rPr lang="en-US" sz="2800" dirty="0"/>
              <a:t>Read Numbers 13:30 and 14:6-9.  How did Caleb show himself faithful to the Lord?</a:t>
            </a:r>
          </a:p>
          <a:p>
            <a:r>
              <a:rPr lang="en-US" sz="2800" dirty="0"/>
              <a:t>Read Numbers 14:24.  What promise did God make to Caleb?</a:t>
            </a:r>
          </a:p>
        </p:txBody>
      </p:sp>
    </p:spTree>
    <p:extLst>
      <p:ext uri="{BB962C8B-B14F-4D97-AF65-F5344CB8AC3E}">
        <p14:creationId xmlns:p14="http://schemas.microsoft.com/office/powerpoint/2010/main" val="4205318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Caleb’s Inheritance (Joshua 14-15)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85662" cy="3355590"/>
          </a:xfrm>
        </p:spPr>
        <p:txBody>
          <a:bodyPr>
            <a:normAutofit/>
          </a:bodyPr>
          <a:lstStyle/>
          <a:p>
            <a:r>
              <a:rPr lang="en-US" sz="2800" dirty="0"/>
              <a:t>Read Numbers 13:30 and 14:6-9.  How did Caleb show himself faithful to the Lord?</a:t>
            </a:r>
          </a:p>
          <a:p>
            <a:r>
              <a:rPr lang="en-US" sz="2800" dirty="0"/>
              <a:t>Read Numbers 14:24.  What promise did God make to Caleb?</a:t>
            </a:r>
          </a:p>
          <a:p>
            <a:r>
              <a:rPr lang="en-US" sz="2800" dirty="0"/>
              <a:t>Read Joshua 15:13-17.  Was God faithful to keep His promise?</a:t>
            </a:r>
          </a:p>
        </p:txBody>
      </p:sp>
    </p:spTree>
    <p:extLst>
      <p:ext uri="{BB962C8B-B14F-4D97-AF65-F5344CB8AC3E}">
        <p14:creationId xmlns:p14="http://schemas.microsoft.com/office/powerpoint/2010/main" val="3471047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Caleb’s Inheritance (Joshua 14-15)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85662" cy="3355590"/>
          </a:xfrm>
        </p:spPr>
        <p:txBody>
          <a:bodyPr>
            <a:normAutofit/>
          </a:bodyPr>
          <a:lstStyle/>
          <a:p>
            <a:r>
              <a:rPr lang="en-US" sz="2800" dirty="0"/>
              <a:t>Read Numbers 13:30 and 14:6-9.  How did Caleb show himself faithful to the Lord?</a:t>
            </a:r>
          </a:p>
          <a:p>
            <a:r>
              <a:rPr lang="en-US" sz="2800" dirty="0"/>
              <a:t>Read Numbers 14:24.  What promise did God make to Caleb?</a:t>
            </a:r>
          </a:p>
          <a:p>
            <a:r>
              <a:rPr lang="en-US" sz="2800" dirty="0"/>
              <a:t>Read Joshua 15:13-17.  Was God faithful to keep His promise?</a:t>
            </a:r>
          </a:p>
          <a:p>
            <a:r>
              <a:rPr lang="en-US" sz="2800" dirty="0"/>
              <a:t>How did Caleb continue to show himself faithful?</a:t>
            </a:r>
          </a:p>
        </p:txBody>
      </p:sp>
    </p:spTree>
    <p:extLst>
      <p:ext uri="{BB962C8B-B14F-4D97-AF65-F5344CB8AC3E}">
        <p14:creationId xmlns:p14="http://schemas.microsoft.com/office/powerpoint/2010/main" val="1466728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Caleb’s Inheritance (Joshua 14-15)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43240" cy="4244231"/>
          </a:xfrm>
        </p:spPr>
        <p:txBody>
          <a:bodyPr>
            <a:normAutofit/>
          </a:bodyPr>
          <a:lstStyle/>
          <a:p>
            <a:r>
              <a:rPr lang="en-US" sz="2800" dirty="0"/>
              <a:t>Read Joshua 14:6-15.  In this earlier passage, when Caleb requested this land from Joshua, what phrase is used three times to describe Caleb?</a:t>
            </a:r>
          </a:p>
        </p:txBody>
      </p:sp>
    </p:spTree>
    <p:extLst>
      <p:ext uri="{BB962C8B-B14F-4D97-AF65-F5344CB8AC3E}">
        <p14:creationId xmlns:p14="http://schemas.microsoft.com/office/powerpoint/2010/main" val="3066420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Caleb’s Inheritance (Joshua 14-15)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43240" cy="4244231"/>
          </a:xfrm>
        </p:spPr>
        <p:txBody>
          <a:bodyPr>
            <a:normAutofit/>
          </a:bodyPr>
          <a:lstStyle/>
          <a:p>
            <a:r>
              <a:rPr lang="en-US" sz="2800" dirty="0"/>
              <a:t>Read Joshua 14:6-15.  In this earlier passage, when Caleb requested this land from Joshua, what phrase is used three times to describe Caleb?</a:t>
            </a:r>
          </a:p>
          <a:p>
            <a:r>
              <a:rPr lang="en-US" sz="2800" dirty="0"/>
              <a:t>From what we have read, what did that look like in Caleb’s life?*</a:t>
            </a:r>
          </a:p>
        </p:txBody>
      </p:sp>
    </p:spTree>
    <p:extLst>
      <p:ext uri="{BB962C8B-B14F-4D97-AF65-F5344CB8AC3E}">
        <p14:creationId xmlns:p14="http://schemas.microsoft.com/office/powerpoint/2010/main" val="1661948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Caleb’s Inheritance (Joshua 14-15)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743240" cy="4244231"/>
          </a:xfrm>
        </p:spPr>
        <p:txBody>
          <a:bodyPr>
            <a:normAutofit/>
          </a:bodyPr>
          <a:lstStyle/>
          <a:p>
            <a:r>
              <a:rPr lang="en-US" sz="2800" dirty="0"/>
              <a:t>Read Joshua 14:6-15.  In this earlier passage, when Caleb requested this land from Joshua, what phrase is used three times to describe Caleb?</a:t>
            </a:r>
          </a:p>
          <a:p>
            <a:r>
              <a:rPr lang="en-US" sz="2800" dirty="0"/>
              <a:t>From what we have read, what did that look like in Caleb’s life?*</a:t>
            </a:r>
          </a:p>
          <a:p>
            <a:r>
              <a:rPr lang="en-US" sz="2800" dirty="0"/>
              <a:t>What would that look like in our lives today?</a:t>
            </a:r>
          </a:p>
        </p:txBody>
      </p:sp>
    </p:spTree>
    <p:extLst>
      <p:ext uri="{BB962C8B-B14F-4D97-AF65-F5344CB8AC3E}">
        <p14:creationId xmlns:p14="http://schemas.microsoft.com/office/powerpoint/2010/main" val="577710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Unclaimed Inheritance (Joshua 13-17)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85662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13:13, 16:10, and 17:12-13.</a:t>
            </a:r>
          </a:p>
        </p:txBody>
      </p:sp>
    </p:spTree>
    <p:extLst>
      <p:ext uri="{BB962C8B-B14F-4D97-AF65-F5344CB8AC3E}">
        <p14:creationId xmlns:p14="http://schemas.microsoft.com/office/powerpoint/2010/main" val="2618057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Unclaimed Inheritance (Joshua 13-17)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85662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13:13, 16:10, and 17:12-13.</a:t>
            </a:r>
          </a:p>
          <a:p>
            <a:r>
              <a:rPr lang="en-US" sz="2800" dirty="0"/>
              <a:t>In contrast to Caleb’s faithfulness, how did these tribes prove to be unfaithful?</a:t>
            </a:r>
          </a:p>
        </p:txBody>
      </p:sp>
    </p:spTree>
    <p:extLst>
      <p:ext uri="{BB962C8B-B14F-4D97-AF65-F5344CB8AC3E}">
        <p14:creationId xmlns:p14="http://schemas.microsoft.com/office/powerpoint/2010/main" val="2029501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Unclaimed Inheritance (Joshua 13-17)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85662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13:13, 16:10, and 17:12-13.</a:t>
            </a:r>
          </a:p>
          <a:p>
            <a:r>
              <a:rPr lang="en-US" sz="2800" dirty="0"/>
              <a:t>In contrast to Caleb’s faithfulness, how did these tribes prove to be unfaithful?</a:t>
            </a:r>
          </a:p>
          <a:p>
            <a:r>
              <a:rPr lang="en-US" sz="2800" dirty="0"/>
              <a:t>When might we be tempted to only partly obey?*</a:t>
            </a:r>
          </a:p>
        </p:txBody>
      </p:sp>
    </p:spTree>
    <p:extLst>
      <p:ext uri="{BB962C8B-B14F-4D97-AF65-F5344CB8AC3E}">
        <p14:creationId xmlns:p14="http://schemas.microsoft.com/office/powerpoint/2010/main" val="1126289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Unclaimed Inheritance (Joshua 13-17)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85662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13:13, 16:10, and 17:12-13.</a:t>
            </a:r>
          </a:p>
          <a:p>
            <a:r>
              <a:rPr lang="en-US" sz="2800" dirty="0"/>
              <a:t>In contrast to Caleb’s faithfulness, how did these tribes prove to be unfaithful?</a:t>
            </a:r>
          </a:p>
          <a:p>
            <a:r>
              <a:rPr lang="en-US" sz="2800" dirty="0"/>
              <a:t>When might we be tempted to only partly obey?*</a:t>
            </a:r>
          </a:p>
          <a:p>
            <a:r>
              <a:rPr lang="en-US" sz="2800" dirty="0"/>
              <a:t>What from Caleb’s example do we need to overcome this temptation?</a:t>
            </a:r>
          </a:p>
        </p:txBody>
      </p:sp>
    </p:spTree>
    <p:extLst>
      <p:ext uri="{BB962C8B-B14F-4D97-AF65-F5344CB8AC3E}">
        <p14:creationId xmlns:p14="http://schemas.microsoft.com/office/powerpoint/2010/main" val="2151485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Levite’s Inheritance (Joshua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27330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v14 and 33.  What was the Levite’s inheritance?</a:t>
            </a:r>
          </a:p>
        </p:txBody>
      </p:sp>
    </p:spTree>
    <p:extLst>
      <p:ext uri="{BB962C8B-B14F-4D97-AF65-F5344CB8AC3E}">
        <p14:creationId xmlns:p14="http://schemas.microsoft.com/office/powerpoint/2010/main" val="3777385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Levite’s Inheritance (Joshua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27330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v14 and 33.  What was the Levite’s inheritance?</a:t>
            </a:r>
          </a:p>
          <a:p>
            <a:r>
              <a:rPr lang="en-US" sz="2800" dirty="0"/>
              <a:t>What does that mean?</a:t>
            </a:r>
          </a:p>
        </p:txBody>
      </p:sp>
    </p:spTree>
    <p:extLst>
      <p:ext uri="{BB962C8B-B14F-4D97-AF65-F5344CB8AC3E}">
        <p14:creationId xmlns:p14="http://schemas.microsoft.com/office/powerpoint/2010/main" val="1424685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Levite’s Inheritance (Joshua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27330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v14 and 33.  What was the Levite’s inheritance?</a:t>
            </a:r>
          </a:p>
          <a:p>
            <a:r>
              <a:rPr lang="en-US" sz="2800" dirty="0"/>
              <a:t>What does that mean?</a:t>
            </a:r>
          </a:p>
          <a:p>
            <a:r>
              <a:rPr lang="en-US" sz="2800" dirty="0"/>
              <a:t>Read Psalm 16:5-6.  What inheritance did David claim?</a:t>
            </a:r>
          </a:p>
        </p:txBody>
      </p:sp>
    </p:spTree>
    <p:extLst>
      <p:ext uri="{BB962C8B-B14F-4D97-AF65-F5344CB8AC3E}">
        <p14:creationId xmlns:p14="http://schemas.microsoft.com/office/powerpoint/2010/main" val="425936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Levite’s Inheritance (Joshua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27330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v14 and 33.  What was the Levite’s inheritance?</a:t>
            </a:r>
          </a:p>
          <a:p>
            <a:r>
              <a:rPr lang="en-US" sz="2800" dirty="0"/>
              <a:t>What does that mean?</a:t>
            </a:r>
          </a:p>
          <a:p>
            <a:r>
              <a:rPr lang="en-US" sz="2800" dirty="0"/>
              <a:t>Read Psalm 16:5-6.  What inheritance did David claim?</a:t>
            </a:r>
          </a:p>
          <a:p>
            <a:r>
              <a:rPr lang="en-US" sz="2800" dirty="0"/>
              <a:t>Was David a Levite?  </a:t>
            </a:r>
          </a:p>
        </p:txBody>
      </p:sp>
    </p:spTree>
    <p:extLst>
      <p:ext uri="{BB962C8B-B14F-4D97-AF65-F5344CB8AC3E}">
        <p14:creationId xmlns:p14="http://schemas.microsoft.com/office/powerpoint/2010/main" val="3145262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Levite’s Inheritance (Joshua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27330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v14 and 33.  What was the Levite’s inheritance?</a:t>
            </a:r>
          </a:p>
          <a:p>
            <a:r>
              <a:rPr lang="en-US" sz="2800" dirty="0"/>
              <a:t>What does that mean?</a:t>
            </a:r>
          </a:p>
          <a:p>
            <a:r>
              <a:rPr lang="en-US" sz="2800" dirty="0"/>
              <a:t>Read Psalm 16:5-6.  What inheritance did David claim?</a:t>
            </a:r>
          </a:p>
          <a:p>
            <a:r>
              <a:rPr lang="en-US" sz="2800" dirty="0"/>
              <a:t>Was David a Levite?  So what did David mean?</a:t>
            </a:r>
          </a:p>
        </p:txBody>
      </p:sp>
    </p:spTree>
    <p:extLst>
      <p:ext uri="{BB962C8B-B14F-4D97-AF65-F5344CB8AC3E}">
        <p14:creationId xmlns:p14="http://schemas.microsoft.com/office/powerpoint/2010/main" val="3937988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Levite’s Inheritance (Joshua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27330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v14 and 33.  What was the Levite’s inheritance?</a:t>
            </a:r>
          </a:p>
          <a:p>
            <a:r>
              <a:rPr lang="en-US" sz="2800" dirty="0"/>
              <a:t>What does that mean?</a:t>
            </a:r>
          </a:p>
          <a:p>
            <a:r>
              <a:rPr lang="en-US" sz="2800" dirty="0"/>
              <a:t>Read Psalm 16:5-6.  What inheritance did David claim?</a:t>
            </a:r>
          </a:p>
          <a:p>
            <a:r>
              <a:rPr lang="en-US" sz="2800" dirty="0"/>
              <a:t>Was David a Levite?  So what did David mean?</a:t>
            </a:r>
          </a:p>
          <a:p>
            <a:r>
              <a:rPr lang="en-US" sz="2800" dirty="0"/>
              <a:t>What does this mean for us today?  In the future?</a:t>
            </a:r>
          </a:p>
        </p:txBody>
      </p:sp>
    </p:spTree>
    <p:extLst>
      <p:ext uri="{BB962C8B-B14F-4D97-AF65-F5344CB8AC3E}">
        <p14:creationId xmlns:p14="http://schemas.microsoft.com/office/powerpoint/2010/main" val="746212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Levite’s Inheritance (Joshua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627330" cy="3599316"/>
          </a:xfrm>
        </p:spPr>
        <p:txBody>
          <a:bodyPr>
            <a:normAutofit/>
          </a:bodyPr>
          <a:lstStyle/>
          <a:p>
            <a:r>
              <a:rPr lang="en-US" sz="2800" dirty="0"/>
              <a:t>Read v14 and 33.  What was the Levite’s inheritance?</a:t>
            </a:r>
          </a:p>
          <a:p>
            <a:r>
              <a:rPr lang="en-US" sz="2800" dirty="0"/>
              <a:t>What does that mean?</a:t>
            </a:r>
          </a:p>
          <a:p>
            <a:r>
              <a:rPr lang="en-US" sz="2800" dirty="0"/>
              <a:t>Read Psalm 16:5-6.  What inheritance did David claim?</a:t>
            </a:r>
          </a:p>
          <a:p>
            <a:r>
              <a:rPr lang="en-US" sz="2800" dirty="0"/>
              <a:t>Was David a Levite?  So what did David mean?</a:t>
            </a:r>
          </a:p>
          <a:p>
            <a:r>
              <a:rPr lang="en-US" sz="2800" dirty="0"/>
              <a:t>What does this mean for us today?  In the future?</a:t>
            </a:r>
          </a:p>
          <a:p>
            <a:r>
              <a:rPr lang="en-US" sz="2800" dirty="0"/>
              <a:t>Do we see our inheritance as pleasant and beautiful?</a:t>
            </a:r>
          </a:p>
        </p:txBody>
      </p:sp>
    </p:spTree>
    <p:extLst>
      <p:ext uri="{BB962C8B-B14F-4D97-AF65-F5344CB8AC3E}">
        <p14:creationId xmlns:p14="http://schemas.microsoft.com/office/powerpoint/2010/main" val="1008864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34147" cy="3599316"/>
          </a:xfrm>
        </p:spPr>
        <p:txBody>
          <a:bodyPr>
            <a:normAutofit/>
          </a:bodyPr>
          <a:lstStyle/>
          <a:p>
            <a:r>
              <a:rPr lang="en-US" sz="2800" dirty="0"/>
              <a:t>God was faithful to His promises to Abraham and Caleb.  God is still faithful to keep His promises to us.</a:t>
            </a:r>
          </a:p>
        </p:txBody>
      </p:sp>
    </p:spTree>
    <p:extLst>
      <p:ext uri="{BB962C8B-B14F-4D97-AF65-F5344CB8AC3E}">
        <p14:creationId xmlns:p14="http://schemas.microsoft.com/office/powerpoint/2010/main" val="1345580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34147" cy="3599316"/>
          </a:xfrm>
        </p:spPr>
        <p:txBody>
          <a:bodyPr>
            <a:normAutofit/>
          </a:bodyPr>
          <a:lstStyle/>
          <a:p>
            <a:r>
              <a:rPr lang="en-US" sz="2800" dirty="0"/>
              <a:t>God was faithful to His promises to Abraham and Caleb.  God is still faithful to keep His promises to us.</a:t>
            </a:r>
          </a:p>
          <a:p>
            <a:r>
              <a:rPr lang="en-US" sz="2800" dirty="0"/>
              <a:t>Caleb was faithful to God as he wholly followed the Lord – a good example for us today.</a:t>
            </a:r>
          </a:p>
        </p:txBody>
      </p:sp>
    </p:spTree>
    <p:extLst>
      <p:ext uri="{BB962C8B-B14F-4D97-AF65-F5344CB8AC3E}">
        <p14:creationId xmlns:p14="http://schemas.microsoft.com/office/powerpoint/2010/main" val="42644680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34147" cy="3599316"/>
          </a:xfrm>
        </p:spPr>
        <p:txBody>
          <a:bodyPr>
            <a:normAutofit/>
          </a:bodyPr>
          <a:lstStyle/>
          <a:p>
            <a:r>
              <a:rPr lang="en-US" sz="2800" dirty="0"/>
              <a:t>God was faithful to His promises to Abraham and Caleb.  God is still faithful to keep His promises to us.</a:t>
            </a:r>
          </a:p>
          <a:p>
            <a:r>
              <a:rPr lang="en-US" sz="2800" dirty="0"/>
              <a:t>Caleb was faithful to God as he wholly followed the Lord – a good example for us today.</a:t>
            </a:r>
          </a:p>
          <a:p>
            <a:r>
              <a:rPr lang="en-US" sz="2800" dirty="0"/>
              <a:t>In contrast, some of the tribes proved unfaithful by only partly obeying the Lord – a real temptation for us today.</a:t>
            </a:r>
          </a:p>
        </p:txBody>
      </p:sp>
    </p:spTree>
    <p:extLst>
      <p:ext uri="{BB962C8B-B14F-4D97-AF65-F5344CB8AC3E}">
        <p14:creationId xmlns:p14="http://schemas.microsoft.com/office/powerpoint/2010/main" val="2816202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434147" cy="3599316"/>
          </a:xfrm>
        </p:spPr>
        <p:txBody>
          <a:bodyPr>
            <a:normAutofit/>
          </a:bodyPr>
          <a:lstStyle/>
          <a:p>
            <a:r>
              <a:rPr lang="en-US" sz="2800" dirty="0"/>
              <a:t>God was faithful to His promises to Abraham and Caleb.  God is still faithful to keep His promises to us.</a:t>
            </a:r>
          </a:p>
          <a:p>
            <a:r>
              <a:rPr lang="en-US" sz="2800" dirty="0"/>
              <a:t>Caleb was faithful to God as he wholly followed the Lord – a good example for us today.</a:t>
            </a:r>
          </a:p>
          <a:p>
            <a:r>
              <a:rPr lang="en-US" sz="2800" dirty="0"/>
              <a:t>In contrast, some of the tribes proved unfaithful by only partly obeying the Lord – a real temptation for us today.</a:t>
            </a:r>
          </a:p>
          <a:p>
            <a:r>
              <a:rPr lang="en-US" sz="2800" dirty="0"/>
              <a:t>God was the Levite’s inheritance.  God was the inheritance David chose.  And God is our beautiful inheritance as well.</a:t>
            </a:r>
          </a:p>
        </p:txBody>
      </p:sp>
    </p:spTree>
    <p:extLst>
      <p:ext uri="{BB962C8B-B14F-4D97-AF65-F5344CB8AC3E}">
        <p14:creationId xmlns:p14="http://schemas.microsoft.com/office/powerpoint/2010/main" val="782776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00F1F8-BD62-8413-7B92-5B67702D1E74}"/>
              </a:ext>
            </a:extLst>
          </p:cNvPr>
          <p:cNvSpPr txBox="1"/>
          <p:nvPr/>
        </p:nvSpPr>
        <p:spPr>
          <a:xfrm>
            <a:off x="2864498" y="3433665"/>
            <a:ext cx="7417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© 2026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9675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77</TotalTime>
  <Words>1147</Words>
  <Application>Microsoft Office PowerPoint</Application>
  <PresentationFormat>Widescreen</PresentationFormat>
  <Paragraphs>111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Trebuchet MS</vt:lpstr>
      <vt:lpstr>Berlin</vt:lpstr>
      <vt:lpstr>Inheritance</vt:lpstr>
      <vt:lpstr>Promises (Joshua 13-19)</vt:lpstr>
      <vt:lpstr>Promises (Joshua 13-19)</vt:lpstr>
      <vt:lpstr>Promises (Joshua 13-19)</vt:lpstr>
      <vt:lpstr>More Promises</vt:lpstr>
      <vt:lpstr>More Promises</vt:lpstr>
      <vt:lpstr>Caleb’s Inheritance (Joshua 14-15)</vt:lpstr>
      <vt:lpstr>Caleb’s Inheritance (Joshua 14-15)</vt:lpstr>
      <vt:lpstr>Caleb’s Inheritance (Joshua 14-15)</vt:lpstr>
      <vt:lpstr>Caleb’s Inheritance (Joshua 14-15)</vt:lpstr>
      <vt:lpstr>Caleb’s Inheritance (Joshua 14-15)</vt:lpstr>
      <vt:lpstr>Caleb’s Inheritance (Joshua 14-15)</vt:lpstr>
      <vt:lpstr>Caleb’s Inheritance (Joshua 14-15)</vt:lpstr>
      <vt:lpstr>Unclaimed Inheritance (Joshua 13-17)</vt:lpstr>
      <vt:lpstr>Unclaimed Inheritance (Joshua 13-17)</vt:lpstr>
      <vt:lpstr>Unclaimed Inheritance (Joshua 13-17)</vt:lpstr>
      <vt:lpstr>Unclaimed Inheritance (Joshua 13-17)</vt:lpstr>
      <vt:lpstr>Levite’s Inheritance (Joshua 13)</vt:lpstr>
      <vt:lpstr>Levite’s Inheritance (Joshua 13)</vt:lpstr>
      <vt:lpstr>Levite’s Inheritance (Joshua 13)</vt:lpstr>
      <vt:lpstr>Levite’s Inheritance (Joshua 13)</vt:lpstr>
      <vt:lpstr>Levite’s Inheritance (Joshua 13)</vt:lpstr>
      <vt:lpstr>Levite’s Inheritance (Joshua 13)</vt:lpstr>
      <vt:lpstr>Levite’s Inheritance (Joshua 13)</vt:lpstr>
      <vt:lpstr>Summary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Inheritance</dc:title>
  <dc:creator>Brian Mikul</dc:creator>
  <cp:lastModifiedBy>Brian Mikul</cp:lastModifiedBy>
  <cp:revision>10</cp:revision>
  <dcterms:created xsi:type="dcterms:W3CDTF">2022-11-15T13:36:50Z</dcterms:created>
  <dcterms:modified xsi:type="dcterms:W3CDTF">2026-05-01T22:10:27Z</dcterms:modified>
</cp:coreProperties>
</file>