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59" r:id="rId6"/>
    <p:sldId id="266" r:id="rId7"/>
    <p:sldId id="267" r:id="rId8"/>
    <p:sldId id="268" r:id="rId9"/>
    <p:sldId id="261" r:id="rId10"/>
    <p:sldId id="269" r:id="rId11"/>
    <p:sldId id="270" r:id="rId12"/>
    <p:sldId id="271" r:id="rId13"/>
    <p:sldId id="258" r:id="rId14"/>
    <p:sldId id="272" r:id="rId15"/>
    <p:sldId id="273" r:id="rId16"/>
    <p:sldId id="274" r:id="rId17"/>
    <p:sldId id="275" r:id="rId18"/>
    <p:sldId id="260" r:id="rId19"/>
    <p:sldId id="276" r:id="rId20"/>
    <p:sldId id="277" r:id="rId21"/>
    <p:sldId id="278" r:id="rId22"/>
    <p:sldId id="262" r:id="rId23"/>
    <p:sldId id="279" r:id="rId24"/>
    <p:sldId id="280" r:id="rId25"/>
    <p:sldId id="281" r:id="rId26"/>
    <p:sldId id="263" r:id="rId27"/>
    <p:sldId id="282" r:id="rId28"/>
    <p:sldId id="283" r:id="rId29"/>
    <p:sldId id="284" r:id="rId30"/>
    <p:sldId id="29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85D018-1EA9-45E4-900E-35E3EA456ECB}" v="1" dt="2026-05-01T22:11:02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5-01T22:11:02.793" v="0"/>
      <pc:docMkLst>
        <pc:docMk/>
      </pc:docMkLst>
      <pc:sldChg chg="add">
        <pc:chgData name="Brian Mikul" userId="378ea6b818ca0114" providerId="LiveId" clId="{F374762F-E36D-4E4E-B9E4-01D4E4BEDB77}" dt="2026-05-01T22:11:02.793" v="0"/>
        <pc:sldMkLst>
          <pc:docMk/>
          <pc:sldMk cId="673696754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Faithfulness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Joshua 20-24</a:t>
            </a:r>
          </a:p>
        </p:txBody>
      </p:sp>
    </p:spTree>
    <p:extLst>
      <p:ext uri="{BB962C8B-B14F-4D97-AF65-F5344CB8AC3E}">
        <p14:creationId xmlns:p14="http://schemas.microsoft.com/office/powerpoint/2010/main" val="417603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20-21)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After several chapters outlining the boundaries for the 12 tribes, Joshua 20-21 puts the finishing touches on the map by designating the cities of refuge and the cities for the </a:t>
            </a:r>
            <a:r>
              <a:rPr lang="en-US" sz="2800"/>
              <a:t>Levites.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217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20-21)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After several chapters outlining the boundaries for the 12 tribes, Joshua 20-21 puts the finishing touches on the map by designating the cities of refuge and the cities for the Levites.</a:t>
            </a:r>
          </a:p>
          <a:p>
            <a:r>
              <a:rPr lang="en-US" sz="2800" dirty="0"/>
              <a:t>Read 21:43-45.  What summary is given in these </a:t>
            </a:r>
            <a:r>
              <a:rPr lang="en-US" sz="2800"/>
              <a:t>verses?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4425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20-21)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After several chapters outlining the boundaries for the 12 tribes, Joshua 20-21 puts the finishing touches on the map by designating the cities of refuge and the cities for the Levites.</a:t>
            </a:r>
          </a:p>
          <a:p>
            <a:r>
              <a:rPr lang="en-US" sz="2800" dirty="0"/>
              <a:t>Read 21:43-45.  What summary is given in these verses?</a:t>
            </a:r>
          </a:p>
          <a:p>
            <a:r>
              <a:rPr lang="en-US" sz="2800" dirty="0"/>
              <a:t>How do these verses encourage you today?</a:t>
            </a:r>
          </a:p>
        </p:txBody>
      </p:sp>
    </p:spTree>
    <p:extLst>
      <p:ext uri="{BB962C8B-B14F-4D97-AF65-F5344CB8AC3E}">
        <p14:creationId xmlns:p14="http://schemas.microsoft.com/office/powerpoint/2010/main" val="386600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21-23)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21:44, 22:4, and 23:1.  What did God grant Israel according to these verses?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380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21-23)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21:44, 22:4, and 23:1.  What did God grant Israel according to these verses?</a:t>
            </a:r>
          </a:p>
          <a:p>
            <a:r>
              <a:rPr lang="en-US" sz="2800" dirty="0"/>
              <a:t>Read Matthew 11:28-30.  Who grants us rest today?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499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21-23)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21:44, 22:4, and 23:1.  What did God grant Israel according to these verses?</a:t>
            </a:r>
          </a:p>
          <a:p>
            <a:r>
              <a:rPr lang="en-US" sz="2800" dirty="0"/>
              <a:t>Read Matthew 11:28-30.  Who grants us rest today?</a:t>
            </a:r>
          </a:p>
          <a:p>
            <a:r>
              <a:rPr lang="en-US" sz="2800" dirty="0"/>
              <a:t>What does this rest look like?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2261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21-23)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21:44, 22:4, and 23:1.  What did God grant Israel according to these verses?</a:t>
            </a:r>
          </a:p>
          <a:p>
            <a:r>
              <a:rPr lang="en-US" sz="2800" dirty="0"/>
              <a:t>Read Matthew 11:28-30.  Who grants us rest today?</a:t>
            </a:r>
          </a:p>
          <a:p>
            <a:r>
              <a:rPr lang="en-US" sz="2800" dirty="0"/>
              <a:t>What does this rest look like?</a:t>
            </a:r>
          </a:p>
          <a:p>
            <a:r>
              <a:rPr lang="en-US" sz="2800" dirty="0"/>
              <a:t>In what current circumstances do you need to find this rest?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990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God’s faithfulness is not always good news for people.</a:t>
            </a:r>
          </a:p>
        </p:txBody>
      </p:sp>
    </p:spTree>
    <p:extLst>
      <p:ext uri="{BB962C8B-B14F-4D97-AF65-F5344CB8AC3E}">
        <p14:creationId xmlns:p14="http://schemas.microsoft.com/office/powerpoint/2010/main" val="4205785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God’s faithfulness is not always good news for people.</a:t>
            </a:r>
          </a:p>
          <a:p>
            <a:r>
              <a:rPr lang="en-US" sz="2800" dirty="0"/>
              <a:t>Read v15-16.  What promises will God be faithful to keep to Israel?</a:t>
            </a:r>
          </a:p>
        </p:txBody>
      </p:sp>
    </p:spTree>
    <p:extLst>
      <p:ext uri="{BB962C8B-B14F-4D97-AF65-F5344CB8AC3E}">
        <p14:creationId xmlns:p14="http://schemas.microsoft.com/office/powerpoint/2010/main" val="1325618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God’s faithfulness is not always good news for people.</a:t>
            </a:r>
          </a:p>
          <a:p>
            <a:r>
              <a:rPr lang="en-US" sz="2800" dirty="0"/>
              <a:t>Read v15-16.  What promises will God be faithful to keep to Israel?</a:t>
            </a:r>
          </a:p>
          <a:p>
            <a:r>
              <a:rPr lang="en-US" sz="2800" dirty="0"/>
              <a:t>What “negative” promises (warnings) has God made for people today in the following verses?</a:t>
            </a:r>
          </a:p>
          <a:p>
            <a:pPr lvl="1"/>
            <a:r>
              <a:rPr lang="en-US" sz="2400" dirty="0"/>
              <a:t>John 3:18</a:t>
            </a:r>
          </a:p>
          <a:p>
            <a:pPr lvl="1"/>
            <a:r>
              <a:rPr lang="en-US" sz="2400" dirty="0"/>
              <a:t>Revelation 21:8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4658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01572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God’s faithfulness is not always good news for people.</a:t>
            </a:r>
          </a:p>
          <a:p>
            <a:r>
              <a:rPr lang="en-US" sz="2800" dirty="0"/>
              <a:t>Read v15-16.  What promises will God be faithful to keep to Israel?</a:t>
            </a:r>
          </a:p>
          <a:p>
            <a:r>
              <a:rPr lang="en-US" sz="2800" dirty="0"/>
              <a:t>What “negative” promises (warnings) has God made for people today in the following verses?</a:t>
            </a:r>
          </a:p>
          <a:p>
            <a:pPr lvl="1"/>
            <a:r>
              <a:rPr lang="en-US" sz="2400" dirty="0"/>
              <a:t>John 3:18</a:t>
            </a:r>
          </a:p>
          <a:p>
            <a:pPr lvl="1"/>
            <a:r>
              <a:rPr lang="en-US" sz="2400" dirty="0"/>
              <a:t>Revelation 21:8</a:t>
            </a:r>
          </a:p>
          <a:p>
            <a:r>
              <a:rPr lang="en-US" sz="2800" dirty="0"/>
              <a:t>How should we respond?</a:t>
            </a:r>
          </a:p>
        </p:txBody>
      </p:sp>
    </p:spTree>
    <p:extLst>
      <p:ext uri="{BB962C8B-B14F-4D97-AF65-F5344CB8AC3E}">
        <p14:creationId xmlns:p14="http://schemas.microsoft.com/office/powerpoint/2010/main" val="432370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Faithfulness? (Joshua 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faithfulness, God calls His people to be faithful to Him.</a:t>
            </a:r>
          </a:p>
        </p:txBody>
      </p:sp>
    </p:spTree>
    <p:extLst>
      <p:ext uri="{BB962C8B-B14F-4D97-AF65-F5344CB8AC3E}">
        <p14:creationId xmlns:p14="http://schemas.microsoft.com/office/powerpoint/2010/main" val="2843660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Faithfulness? (Joshua 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faithfulness, God calls His people to be faithful to Him.</a:t>
            </a:r>
          </a:p>
          <a:p>
            <a:r>
              <a:rPr lang="en-US" sz="2800" dirty="0"/>
              <a:t>What do the 2-1/2 tribes do as they return to their territory (v10)?</a:t>
            </a:r>
          </a:p>
        </p:txBody>
      </p:sp>
    </p:spTree>
    <p:extLst>
      <p:ext uri="{BB962C8B-B14F-4D97-AF65-F5344CB8AC3E}">
        <p14:creationId xmlns:p14="http://schemas.microsoft.com/office/powerpoint/2010/main" val="4167055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Faithfulness? (Joshua 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faithfulness, God calls His people to be faithful to Him.</a:t>
            </a:r>
          </a:p>
          <a:p>
            <a:r>
              <a:rPr lang="en-US" sz="2800" dirty="0"/>
              <a:t>What do the 2-1/2 tribes do as they return to their territory (v10)?</a:t>
            </a:r>
          </a:p>
          <a:p>
            <a:r>
              <a:rPr lang="en-US" sz="2800" dirty="0"/>
              <a:t>What do the other tribes assume (v13-20)?</a:t>
            </a:r>
          </a:p>
        </p:txBody>
      </p:sp>
    </p:spTree>
    <p:extLst>
      <p:ext uri="{BB962C8B-B14F-4D97-AF65-F5344CB8AC3E}">
        <p14:creationId xmlns:p14="http://schemas.microsoft.com/office/powerpoint/2010/main" val="3231066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Faithfulness? (Joshua 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faithfulness, God calls His people to be faithful to Him.</a:t>
            </a:r>
          </a:p>
          <a:p>
            <a:r>
              <a:rPr lang="en-US" sz="2800" dirty="0"/>
              <a:t>What do the 2-1/2 tribes do as they return to their territory (v10)?</a:t>
            </a:r>
          </a:p>
          <a:p>
            <a:r>
              <a:rPr lang="en-US" sz="2800" dirty="0"/>
              <a:t>What do the other tribes assume (v13-20)?</a:t>
            </a:r>
          </a:p>
          <a:p>
            <a:r>
              <a:rPr lang="en-US" sz="2800" dirty="0"/>
              <a:t>What is the real reason (v21-29)?</a:t>
            </a:r>
          </a:p>
        </p:txBody>
      </p:sp>
    </p:spTree>
    <p:extLst>
      <p:ext uri="{BB962C8B-B14F-4D97-AF65-F5344CB8AC3E}">
        <p14:creationId xmlns:p14="http://schemas.microsoft.com/office/powerpoint/2010/main" val="1799176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Faithfulness? (Joshua 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faithfulness, God calls His people to be faithful to Him.</a:t>
            </a:r>
          </a:p>
          <a:p>
            <a:r>
              <a:rPr lang="en-US" sz="2800" dirty="0"/>
              <a:t>What do the 2-1/2 tribes do as they return to their territory (v10)?</a:t>
            </a:r>
          </a:p>
          <a:p>
            <a:r>
              <a:rPr lang="en-US" sz="2800" dirty="0"/>
              <a:t>What do the other tribes assume (v13-20)?</a:t>
            </a:r>
          </a:p>
          <a:p>
            <a:r>
              <a:rPr lang="en-US" sz="2800" dirty="0"/>
              <a:t>What is the real reason (v21-29)?</a:t>
            </a:r>
          </a:p>
          <a:p>
            <a:r>
              <a:rPr lang="en-US" sz="2800" dirty="0"/>
              <a:t>The people of Israel remained faithful to God.</a:t>
            </a:r>
          </a:p>
        </p:txBody>
      </p:sp>
    </p:spTree>
    <p:extLst>
      <p:ext uri="{BB962C8B-B14F-4D97-AF65-F5344CB8AC3E}">
        <p14:creationId xmlns:p14="http://schemas.microsoft.com/office/powerpoint/2010/main" val="3068457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Faithfulness (Joshua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1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22:5 and 23:6-8.  What does faithfulness look like for Israel in these verses?*</a:t>
            </a:r>
          </a:p>
        </p:txBody>
      </p:sp>
    </p:spTree>
    <p:extLst>
      <p:ext uri="{BB962C8B-B14F-4D97-AF65-F5344CB8AC3E}">
        <p14:creationId xmlns:p14="http://schemas.microsoft.com/office/powerpoint/2010/main" val="1983585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Faithfulness (Joshua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1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22:5 and 23:6-8.  What does faithfulness look like for Israel in these verses?*</a:t>
            </a:r>
          </a:p>
          <a:p>
            <a:r>
              <a:rPr lang="en-US" sz="2800" dirty="0"/>
              <a:t>How might we practically apply these instructions to our lives today?</a:t>
            </a:r>
          </a:p>
        </p:txBody>
      </p:sp>
    </p:spTree>
    <p:extLst>
      <p:ext uri="{BB962C8B-B14F-4D97-AF65-F5344CB8AC3E}">
        <p14:creationId xmlns:p14="http://schemas.microsoft.com/office/powerpoint/2010/main" val="2621159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Faithfulness (Joshua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1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22:5 and 23:6-8.  What does faithfulness look like for Israel in these verses?*</a:t>
            </a:r>
          </a:p>
          <a:p>
            <a:r>
              <a:rPr lang="en-US" sz="2800" dirty="0"/>
              <a:t>How might we practically apply these instructions to our lives today?</a:t>
            </a:r>
          </a:p>
          <a:p>
            <a:r>
              <a:rPr lang="en-US" sz="2800" dirty="0"/>
              <a:t>Read 22:5 and 24:23.  What part does the heart play in keeping these instructions?</a:t>
            </a:r>
          </a:p>
        </p:txBody>
      </p:sp>
    </p:spTree>
    <p:extLst>
      <p:ext uri="{BB962C8B-B14F-4D97-AF65-F5344CB8AC3E}">
        <p14:creationId xmlns:p14="http://schemas.microsoft.com/office/powerpoint/2010/main" val="3320926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Faithfulness (Joshua 22-24)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1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22:5 and 23:6-8.  What does faithfulness look like for Israel in these verses?*</a:t>
            </a:r>
          </a:p>
          <a:p>
            <a:r>
              <a:rPr lang="en-US" sz="2800" dirty="0"/>
              <a:t>How might we practically apply these instructions to our lives today?</a:t>
            </a:r>
          </a:p>
          <a:p>
            <a:r>
              <a:rPr lang="en-US" sz="2800" dirty="0"/>
              <a:t>Read 22:5 and 24:23.  What part does the heart play in keeping these instructions?</a:t>
            </a:r>
          </a:p>
          <a:p>
            <a:r>
              <a:rPr lang="en-US" sz="2800" dirty="0"/>
              <a:t>Read Ezekiel 36:26-27, Psalm 19:8, and Hebrews 3:12-13, 10:24-25.  What might we do to incline our hearts toward God?*</a:t>
            </a:r>
          </a:p>
        </p:txBody>
      </p:sp>
    </p:spTree>
    <p:extLst>
      <p:ext uri="{BB962C8B-B14F-4D97-AF65-F5344CB8AC3E}">
        <p14:creationId xmlns:p14="http://schemas.microsoft.com/office/powerpoint/2010/main" val="2828496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Faithfulness (Joshua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1142486" cy="4141200"/>
          </a:xfrm>
        </p:spPr>
        <p:txBody>
          <a:bodyPr>
            <a:normAutofit/>
          </a:bodyPr>
          <a:lstStyle/>
          <a:p>
            <a:r>
              <a:rPr lang="en-US" sz="2800" dirty="0"/>
              <a:t>Joshua again reminds Israel of God’s faithfulness in v1-13.</a:t>
            </a:r>
          </a:p>
        </p:txBody>
      </p:sp>
    </p:spTree>
    <p:extLst>
      <p:ext uri="{BB962C8B-B14F-4D97-AF65-F5344CB8AC3E}">
        <p14:creationId xmlns:p14="http://schemas.microsoft.com/office/powerpoint/2010/main" val="3530524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Faithfulness (Joshua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1142486" cy="4141200"/>
          </a:xfrm>
        </p:spPr>
        <p:txBody>
          <a:bodyPr>
            <a:normAutofit/>
          </a:bodyPr>
          <a:lstStyle/>
          <a:p>
            <a:r>
              <a:rPr lang="en-US" sz="2800" dirty="0"/>
              <a:t>Joshua again reminds Israel of God’s faithfulness in v1-13.</a:t>
            </a:r>
          </a:p>
          <a:p>
            <a:r>
              <a:rPr lang="en-US" sz="2800" dirty="0"/>
              <a:t>Read v14-15.  Israel was to respond by serving God:</a:t>
            </a:r>
          </a:p>
          <a:p>
            <a:pPr lvl="1"/>
            <a:r>
              <a:rPr lang="en-US" sz="2400" dirty="0"/>
              <a:t>Fearfully </a:t>
            </a:r>
          </a:p>
          <a:p>
            <a:pPr lvl="1"/>
            <a:r>
              <a:rPr lang="en-US" sz="2400" dirty="0"/>
              <a:t>Sincerely </a:t>
            </a:r>
          </a:p>
          <a:p>
            <a:pPr lvl="1"/>
            <a:r>
              <a:rPr lang="en-US" sz="2400" dirty="0"/>
              <a:t>Faithfully</a:t>
            </a:r>
          </a:p>
          <a:p>
            <a:pPr lvl="1"/>
            <a:r>
              <a:rPr lang="en-US" sz="2400" dirty="0"/>
              <a:t>Exclusively  </a:t>
            </a:r>
          </a:p>
        </p:txBody>
      </p:sp>
    </p:spTree>
    <p:extLst>
      <p:ext uri="{BB962C8B-B14F-4D97-AF65-F5344CB8AC3E}">
        <p14:creationId xmlns:p14="http://schemas.microsoft.com/office/powerpoint/2010/main" val="1139616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Faithfulness (Joshua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1142486" cy="4141200"/>
          </a:xfrm>
        </p:spPr>
        <p:txBody>
          <a:bodyPr>
            <a:normAutofit/>
          </a:bodyPr>
          <a:lstStyle/>
          <a:p>
            <a:r>
              <a:rPr lang="en-US" sz="2800" dirty="0"/>
              <a:t>Joshua again reminds Israel of God’s faithfulness in v1-13.</a:t>
            </a:r>
          </a:p>
          <a:p>
            <a:r>
              <a:rPr lang="en-US" sz="2800" dirty="0"/>
              <a:t>Read v14-15.  Israel was to respond by serving God:</a:t>
            </a:r>
          </a:p>
          <a:p>
            <a:pPr lvl="1"/>
            <a:r>
              <a:rPr lang="en-US" sz="2400" dirty="0"/>
              <a:t>Fearfully </a:t>
            </a:r>
          </a:p>
          <a:p>
            <a:pPr lvl="1"/>
            <a:r>
              <a:rPr lang="en-US" sz="2400" dirty="0"/>
              <a:t>Sincerely </a:t>
            </a:r>
          </a:p>
          <a:p>
            <a:pPr lvl="1"/>
            <a:r>
              <a:rPr lang="en-US" sz="2400" dirty="0"/>
              <a:t>Faithfully</a:t>
            </a:r>
          </a:p>
          <a:p>
            <a:pPr lvl="1"/>
            <a:r>
              <a:rPr lang="en-US" sz="2400" dirty="0"/>
              <a:t>Exclusively  </a:t>
            </a:r>
          </a:p>
          <a:p>
            <a:r>
              <a:rPr lang="en-US" sz="2800" dirty="0"/>
              <a:t>Why are each of these descriptive words important in serving God?</a:t>
            </a:r>
          </a:p>
        </p:txBody>
      </p:sp>
    </p:spTree>
    <p:extLst>
      <p:ext uri="{BB962C8B-B14F-4D97-AF65-F5344CB8AC3E}">
        <p14:creationId xmlns:p14="http://schemas.microsoft.com/office/powerpoint/2010/main" val="433971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Faithfulness (Joshua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1142486" cy="4141200"/>
          </a:xfrm>
        </p:spPr>
        <p:txBody>
          <a:bodyPr>
            <a:normAutofit/>
          </a:bodyPr>
          <a:lstStyle/>
          <a:p>
            <a:r>
              <a:rPr lang="en-US" sz="2800" dirty="0"/>
              <a:t>Joshua again reminds Israel of God’s faithfulness in v1-13.</a:t>
            </a:r>
          </a:p>
          <a:p>
            <a:r>
              <a:rPr lang="en-US" sz="2800" dirty="0"/>
              <a:t>Read v14-15.  Israel was to respond by serving God:</a:t>
            </a:r>
          </a:p>
          <a:p>
            <a:pPr lvl="1"/>
            <a:r>
              <a:rPr lang="en-US" sz="2400" dirty="0"/>
              <a:t>Fearfully </a:t>
            </a:r>
          </a:p>
          <a:p>
            <a:pPr lvl="1"/>
            <a:r>
              <a:rPr lang="en-US" sz="2400" dirty="0"/>
              <a:t>Sincerely </a:t>
            </a:r>
          </a:p>
          <a:p>
            <a:pPr lvl="1"/>
            <a:r>
              <a:rPr lang="en-US" sz="2400" dirty="0"/>
              <a:t>Faithfully</a:t>
            </a:r>
          </a:p>
          <a:p>
            <a:pPr lvl="1"/>
            <a:r>
              <a:rPr lang="en-US" sz="2400" dirty="0"/>
              <a:t>Exclusively  </a:t>
            </a:r>
          </a:p>
          <a:p>
            <a:r>
              <a:rPr lang="en-US" sz="2800" dirty="0"/>
              <a:t>Why are each of these descriptive words important in serving God?</a:t>
            </a:r>
          </a:p>
          <a:p>
            <a:r>
              <a:rPr lang="en-US" sz="2800" dirty="0"/>
              <a:t>What would it look like for “you and your house” to serve the Lord?</a:t>
            </a:r>
          </a:p>
        </p:txBody>
      </p:sp>
    </p:spTree>
    <p:extLst>
      <p:ext uri="{BB962C8B-B14F-4D97-AF65-F5344CB8AC3E}">
        <p14:creationId xmlns:p14="http://schemas.microsoft.com/office/powerpoint/2010/main" val="3633133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Israel, and we can trust Him to be faithful to His promises to us.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3683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Israel, and we can trust Him to be faithful to His promises to us.</a:t>
            </a:r>
          </a:p>
          <a:p>
            <a:r>
              <a:rPr lang="en-US" sz="2800" dirty="0"/>
              <a:t>God/Jesus faithfully grants us rest.</a:t>
            </a:r>
          </a:p>
        </p:txBody>
      </p:sp>
    </p:spTree>
    <p:extLst>
      <p:ext uri="{BB962C8B-B14F-4D97-AF65-F5344CB8AC3E}">
        <p14:creationId xmlns:p14="http://schemas.microsoft.com/office/powerpoint/2010/main" val="1028196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Israel, and we can trust Him to be faithful to His promises to us.</a:t>
            </a:r>
          </a:p>
          <a:p>
            <a:r>
              <a:rPr lang="en-US" sz="2800" dirty="0"/>
              <a:t>God/Jesus faithfully grants us rest.</a:t>
            </a:r>
          </a:p>
          <a:p>
            <a:r>
              <a:rPr lang="en-US" sz="2800" dirty="0"/>
              <a:t>God is also faithful to His “negative” promises, and we should heed His warnings.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5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65966" cy="4012412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Israel, and we can trust Him to be faithful to His promises to us.</a:t>
            </a:r>
          </a:p>
          <a:p>
            <a:r>
              <a:rPr lang="en-US" sz="2800" dirty="0"/>
              <a:t>God/Jesus faithfully grants us rest.</a:t>
            </a:r>
          </a:p>
          <a:p>
            <a:r>
              <a:rPr lang="en-US" sz="2800" dirty="0"/>
              <a:t>God is also faithful to His “negative” promises, and we should heed His warnings.</a:t>
            </a:r>
          </a:p>
          <a:p>
            <a:r>
              <a:rPr lang="en-US" sz="2800" dirty="0"/>
              <a:t>We should be careful to be faithful to God: guarding our hearts, serving the Lord, and working for the faithfulness of future generations.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8726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00F1F8-BD62-8413-7B92-5B67702D1E74}"/>
              </a:ext>
            </a:extLst>
          </p:cNvPr>
          <p:cNvSpPr txBox="1"/>
          <p:nvPr/>
        </p:nvSpPr>
        <p:spPr>
          <a:xfrm>
            <a:off x="2864498" y="3433665"/>
            <a:ext cx="7417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967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44</TotalTime>
  <Words>1218</Words>
  <Application>Microsoft Office PowerPoint</Application>
  <PresentationFormat>Widescreen</PresentationFormat>
  <Paragraphs>119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Trebuchet MS</vt:lpstr>
      <vt:lpstr>Berlin</vt:lpstr>
      <vt:lpstr>Faithfulness</vt:lpstr>
      <vt:lpstr>God’s Faithfulness (Joshua 20-21)</vt:lpstr>
      <vt:lpstr>God’s Faithfulness (Joshua 20-21)</vt:lpstr>
      <vt:lpstr>God’s Faithfulness (Joshua 20-21)</vt:lpstr>
      <vt:lpstr>God’s Faithfulness (Joshua 21-23)</vt:lpstr>
      <vt:lpstr>God’s Faithfulness (Joshua 21-23)</vt:lpstr>
      <vt:lpstr>God’s Faithfulness (Joshua 21-23)</vt:lpstr>
      <vt:lpstr>God’s Faithfulness (Joshua 21-23)</vt:lpstr>
      <vt:lpstr>God’s Faithfulness (Joshua 23)</vt:lpstr>
      <vt:lpstr>God’s Faithfulness (Joshua 23)</vt:lpstr>
      <vt:lpstr>God’s Faithfulness (Joshua 23)</vt:lpstr>
      <vt:lpstr>God’s Faithfulness (Joshua 23)</vt:lpstr>
      <vt:lpstr>Faithfulness? (Joshua 22)</vt:lpstr>
      <vt:lpstr>Faithfulness? (Joshua 22)</vt:lpstr>
      <vt:lpstr>Faithfulness? (Joshua 22)</vt:lpstr>
      <vt:lpstr>Faithfulness? (Joshua 22)</vt:lpstr>
      <vt:lpstr>Faithfulness? (Joshua 22)</vt:lpstr>
      <vt:lpstr>Our Faithfulness (Joshua 22-24)</vt:lpstr>
      <vt:lpstr>Our Faithfulness (Joshua 22-24)</vt:lpstr>
      <vt:lpstr>Our Faithfulness (Joshua 22-24)</vt:lpstr>
      <vt:lpstr>Our Faithfulness (Joshua 22-24)</vt:lpstr>
      <vt:lpstr>More Faithfulness (Joshua 24)</vt:lpstr>
      <vt:lpstr>More Faithfulness (Joshua 24)</vt:lpstr>
      <vt:lpstr>More Faithfulness (Joshua 24)</vt:lpstr>
      <vt:lpstr>More Faithfulness (Joshua 24)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Mikul</dc:creator>
  <cp:lastModifiedBy>Brian Mikul</cp:lastModifiedBy>
  <cp:revision>7</cp:revision>
  <dcterms:created xsi:type="dcterms:W3CDTF">2022-11-21T13:14:49Z</dcterms:created>
  <dcterms:modified xsi:type="dcterms:W3CDTF">2026-05-01T22:11:07Z</dcterms:modified>
</cp:coreProperties>
</file>